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2"/>
  </p:sldMasterIdLst>
  <p:notesMasterIdLst>
    <p:notesMasterId r:id="rId23"/>
  </p:notesMasterIdLst>
  <p:handoutMasterIdLst>
    <p:handoutMasterId r:id="rId24"/>
  </p:handoutMasterIdLst>
  <p:sldIdLst>
    <p:sldId id="257" r:id="rId3"/>
    <p:sldId id="265" r:id="rId4"/>
    <p:sldId id="268" r:id="rId5"/>
    <p:sldId id="283" r:id="rId6"/>
    <p:sldId id="285" r:id="rId7"/>
    <p:sldId id="286" r:id="rId8"/>
    <p:sldId id="272" r:id="rId9"/>
    <p:sldId id="287" r:id="rId10"/>
    <p:sldId id="284" r:id="rId11"/>
    <p:sldId id="288" r:id="rId12"/>
    <p:sldId id="289" r:id="rId13"/>
    <p:sldId id="290" r:id="rId14"/>
    <p:sldId id="292" r:id="rId15"/>
    <p:sldId id="291" r:id="rId16"/>
    <p:sldId id="293" r:id="rId17"/>
    <p:sldId id="294" r:id="rId18"/>
    <p:sldId id="295" r:id="rId19"/>
    <p:sldId id="298" r:id="rId20"/>
    <p:sldId id="297" r:id="rId21"/>
    <p:sldId id="296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68" d="100"/>
          <a:sy n="68" d="100"/>
        </p:scale>
        <p:origin x="48" y="1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468"/>
    </p:cViewPr>
  </p:sorterViewPr>
  <p:notesViewPr>
    <p:cSldViewPr snapToGrid="0">
      <p:cViewPr varScale="1">
        <p:scale>
          <a:sx n="95" d="100"/>
          <a:sy n="95" d="100"/>
        </p:scale>
        <p:origin x="358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1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8DA2EF-A4F2-4A21-A376-6081E9458616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1E1C62-2FCF-4E0F-AC3A-64656CC69A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76955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A788E7-A5C0-4C0D-AA06-9A42AEA837D5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A1CC-7E3C-4880-8505-D98050704D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1662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12" name="Rectangle 11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8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914400"/>
            <a:ext cx="9144000" cy="3657600"/>
          </a:xfrm>
        </p:spPr>
        <p:txBody>
          <a:bodyPr anchor="b">
            <a:normAutofit/>
          </a:bodyPr>
          <a:lstStyle>
            <a:lvl1pPr algn="ctr">
              <a:defRPr sz="7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4650578"/>
            <a:ext cx="9144000" cy="821267"/>
          </a:xfrm>
        </p:spPr>
        <p:txBody>
          <a:bodyPr>
            <a:normAutofit/>
          </a:bodyPr>
          <a:lstStyle>
            <a:lvl1pPr marL="0" indent="0" algn="ctr">
              <a:spcBef>
                <a:spcPts val="1200"/>
              </a:spcBef>
              <a:buNone/>
              <a:defRPr sz="1600" cap="all" baseline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8541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47987" y="685355"/>
            <a:ext cx="4934414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-2" y="685355"/>
            <a:ext cx="6309360" cy="5486845"/>
          </a:xfrm>
          <a:solidFill>
            <a:schemeClr val="bg1">
              <a:lumMod val="95000"/>
            </a:schemeClr>
          </a:solidFill>
        </p:spPr>
        <p:txBody>
          <a:bodyPr tIns="457200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47986" y="4206240"/>
            <a:ext cx="4934416" cy="196596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5350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our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96596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28389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8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4128389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x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28389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8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4128389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826008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0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826008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972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v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28389" y="685354"/>
            <a:ext cx="3931920" cy="5486845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826008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0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826008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6245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lternate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52886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807720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3448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52886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31733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2005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594360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248400" y="685354"/>
            <a:ext cx="594360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26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3004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26008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864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72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25000" y="365125"/>
            <a:ext cx="1828800" cy="565467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09800" y="365125"/>
            <a:ext cx="7040880" cy="5654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96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12" name="Rectangle 11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8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8200" y="4995066"/>
            <a:ext cx="10515600" cy="647706"/>
          </a:xfrm>
        </p:spPr>
        <p:txBody>
          <a:bodyPr anchor="b">
            <a:normAutofit/>
          </a:bodyPr>
          <a:lstStyle>
            <a:lvl1pPr algn="ctr"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38200" y="5643661"/>
            <a:ext cx="10515600" cy="355808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 cap="all" baseline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576263"/>
            <a:ext cx="12187238" cy="4389120"/>
          </a:xfrm>
          <a:solidFill>
            <a:schemeClr val="bg1">
              <a:lumMod val="95000"/>
            </a:schemeClr>
          </a:solidFill>
        </p:spPr>
        <p:txBody>
          <a:bodyPr tIns="45720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0628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062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8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914400"/>
            <a:ext cx="9144000" cy="3657600"/>
          </a:xfrm>
        </p:spPr>
        <p:txBody>
          <a:bodyPr anchor="b">
            <a:normAutofit/>
          </a:bodyPr>
          <a:lstStyle>
            <a:lvl1pPr algn="ctr">
              <a:defRPr sz="7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650579"/>
            <a:ext cx="9144000" cy="821267"/>
          </a:xfrm>
        </p:spPr>
        <p:txBody>
          <a:bodyPr>
            <a:normAutofit/>
          </a:bodyPr>
          <a:lstStyle>
            <a:lvl1pPr marL="0" indent="0" algn="ctr">
              <a:spcBef>
                <a:spcPts val="1200"/>
              </a:spcBef>
              <a:buNone/>
              <a:defRPr sz="160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5555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09800" y="1825625"/>
            <a:ext cx="452628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7520" y="1825625"/>
            <a:ext cx="452628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295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09800" y="1905000"/>
            <a:ext cx="4526280" cy="676275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14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09800" y="2658532"/>
            <a:ext cx="4526280" cy="336126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7520" y="1905000"/>
            <a:ext cx="4526280" cy="676275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14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7520" y="2658532"/>
            <a:ext cx="4526280" cy="336126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60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17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2/19/2016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4307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8066" y="685800"/>
            <a:ext cx="7459133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96596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28353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 userDrawn="1"/>
        </p:nvSpPr>
        <p:spPr bwMode="auto">
          <a:xfrm>
            <a:off x="0" y="0"/>
            <a:ext cx="1152525" cy="6861175"/>
          </a:xfrm>
          <a:custGeom>
            <a:avLst/>
            <a:gdLst>
              <a:gd name="T0" fmla="*/ 19 w 361"/>
              <a:gd name="T1" fmla="*/ 611 h 2164"/>
              <a:gd name="T2" fmla="*/ 101 w 361"/>
              <a:gd name="T3" fmla="*/ 831 h 2164"/>
              <a:gd name="T4" fmla="*/ 42 w 361"/>
              <a:gd name="T5" fmla="*/ 781 h 2164"/>
              <a:gd name="T6" fmla="*/ 306 w 361"/>
              <a:gd name="T7" fmla="*/ 990 h 2164"/>
              <a:gd name="T8" fmla="*/ 253 w 361"/>
              <a:gd name="T9" fmla="*/ 1042 h 2164"/>
              <a:gd name="T10" fmla="*/ 73 w 361"/>
              <a:gd name="T11" fmla="*/ 970 h 2164"/>
              <a:gd name="T12" fmla="*/ 19 w 361"/>
              <a:gd name="T13" fmla="*/ 903 h 2164"/>
              <a:gd name="T14" fmla="*/ 290 w 361"/>
              <a:gd name="T15" fmla="*/ 286 h 2164"/>
              <a:gd name="T16" fmla="*/ 163 w 361"/>
              <a:gd name="T17" fmla="*/ 266 h 2164"/>
              <a:gd name="T18" fmla="*/ 120 w 361"/>
              <a:gd name="T19" fmla="*/ 228 h 2164"/>
              <a:gd name="T20" fmla="*/ 45 w 361"/>
              <a:gd name="T21" fmla="*/ 172 h 2164"/>
              <a:gd name="T22" fmla="*/ 301 w 361"/>
              <a:gd name="T23" fmla="*/ 474 h 2164"/>
              <a:gd name="T24" fmla="*/ 166 w 361"/>
              <a:gd name="T25" fmla="*/ 416 h 2164"/>
              <a:gd name="T26" fmla="*/ 123 w 361"/>
              <a:gd name="T27" fmla="*/ 453 h 2164"/>
              <a:gd name="T28" fmla="*/ 26 w 361"/>
              <a:gd name="T29" fmla="*/ 506 h 2164"/>
              <a:gd name="T30" fmla="*/ 78 w 361"/>
              <a:gd name="T31" fmla="*/ 307 h 2164"/>
              <a:gd name="T32" fmla="*/ 29 w 361"/>
              <a:gd name="T33" fmla="*/ 353 h 2164"/>
              <a:gd name="T34" fmla="*/ 328 w 361"/>
              <a:gd name="T35" fmla="*/ 613 h 2164"/>
              <a:gd name="T36" fmla="*/ 251 w 361"/>
              <a:gd name="T37" fmla="*/ 537 h 2164"/>
              <a:gd name="T38" fmla="*/ 159 w 361"/>
              <a:gd name="T39" fmla="*/ 505 h 2164"/>
              <a:gd name="T40" fmla="*/ 313 w 361"/>
              <a:gd name="T41" fmla="*/ 830 h 2164"/>
              <a:gd name="T42" fmla="*/ 202 w 361"/>
              <a:gd name="T43" fmla="*/ 891 h 2164"/>
              <a:gd name="T44" fmla="*/ 166 w 361"/>
              <a:gd name="T45" fmla="*/ 852 h 2164"/>
              <a:gd name="T46" fmla="*/ 277 w 361"/>
              <a:gd name="T47" fmla="*/ 718 h 2164"/>
              <a:gd name="T48" fmla="*/ 150 w 361"/>
              <a:gd name="T49" fmla="*/ 33 h 2164"/>
              <a:gd name="T50" fmla="*/ 4 w 361"/>
              <a:gd name="T51" fmla="*/ 9 h 2164"/>
              <a:gd name="T52" fmla="*/ 310 w 361"/>
              <a:gd name="T53" fmla="*/ 59 h 2164"/>
              <a:gd name="T54" fmla="*/ 245 w 361"/>
              <a:gd name="T55" fmla="*/ 111 h 2164"/>
              <a:gd name="T56" fmla="*/ 158 w 361"/>
              <a:gd name="T57" fmla="*/ 165 h 2164"/>
              <a:gd name="T58" fmla="*/ 337 w 361"/>
              <a:gd name="T59" fmla="*/ 109 h 2164"/>
              <a:gd name="T60" fmla="*/ 361 w 361"/>
              <a:gd name="T61" fmla="*/ 538 h 2164"/>
              <a:gd name="T62" fmla="*/ 60 w 361"/>
              <a:gd name="T63" fmla="*/ 1346 h 2164"/>
              <a:gd name="T64" fmla="*/ 4 w 361"/>
              <a:gd name="T65" fmla="*/ 1448 h 2164"/>
              <a:gd name="T66" fmla="*/ 19 w 361"/>
              <a:gd name="T67" fmla="*/ 1517 h 2164"/>
              <a:gd name="T68" fmla="*/ 302 w 361"/>
              <a:gd name="T69" fmla="*/ 1667 h 2164"/>
              <a:gd name="T70" fmla="*/ 183 w 361"/>
              <a:gd name="T71" fmla="*/ 1738 h 2164"/>
              <a:gd name="T72" fmla="*/ 89 w 361"/>
              <a:gd name="T73" fmla="*/ 1764 h 2164"/>
              <a:gd name="T74" fmla="*/ 49 w 361"/>
              <a:gd name="T75" fmla="*/ 1685 h 2164"/>
              <a:gd name="T76" fmla="*/ 209 w 361"/>
              <a:gd name="T77" fmla="*/ 1835 h 2164"/>
              <a:gd name="T78" fmla="*/ 220 w 361"/>
              <a:gd name="T79" fmla="*/ 1126 h 2164"/>
              <a:gd name="T80" fmla="*/ 69 w 361"/>
              <a:gd name="T81" fmla="*/ 1161 h 2164"/>
              <a:gd name="T82" fmla="*/ 1 w 361"/>
              <a:gd name="T83" fmla="*/ 1200 h 2164"/>
              <a:gd name="T84" fmla="*/ 6 w 361"/>
              <a:gd name="T85" fmla="*/ 1296 h 2164"/>
              <a:gd name="T86" fmla="*/ 27 w 361"/>
              <a:gd name="T87" fmla="*/ 1053 h 2164"/>
              <a:gd name="T88" fmla="*/ 287 w 361"/>
              <a:gd name="T89" fmla="*/ 1412 h 2164"/>
              <a:gd name="T90" fmla="*/ 215 w 361"/>
              <a:gd name="T91" fmla="*/ 1339 h 2164"/>
              <a:gd name="T92" fmla="*/ 152 w 361"/>
              <a:gd name="T93" fmla="*/ 1285 h 2164"/>
              <a:gd name="T94" fmla="*/ 278 w 361"/>
              <a:gd name="T95" fmla="*/ 1563 h 2164"/>
              <a:gd name="T96" fmla="*/ 200 w 361"/>
              <a:gd name="T97" fmla="*/ 1588 h 2164"/>
              <a:gd name="T98" fmla="*/ 169 w 361"/>
              <a:gd name="T99" fmla="*/ 1650 h 2164"/>
              <a:gd name="T100" fmla="*/ 263 w 361"/>
              <a:gd name="T101" fmla="*/ 1495 h 2164"/>
              <a:gd name="T102" fmla="*/ 357 w 361"/>
              <a:gd name="T103" fmla="*/ 1600 h 2164"/>
              <a:gd name="T104" fmla="*/ 356 w 361"/>
              <a:gd name="T105" fmla="*/ 1290 h 2164"/>
              <a:gd name="T106" fmla="*/ 93 w 361"/>
              <a:gd name="T107" fmla="*/ 2141 h 2164"/>
              <a:gd name="T108" fmla="*/ 295 w 361"/>
              <a:gd name="T109" fmla="*/ 1965 h 2164"/>
              <a:gd name="T110" fmla="*/ 179 w 361"/>
              <a:gd name="T111" fmla="*/ 1908 h 2164"/>
              <a:gd name="T112" fmla="*/ 115 w 361"/>
              <a:gd name="T113" fmla="*/ 1904 h 2164"/>
              <a:gd name="T114" fmla="*/ 7 w 361"/>
              <a:gd name="T115" fmla="*/ 2019 h 2164"/>
              <a:gd name="T116" fmla="*/ 64 w 361"/>
              <a:gd name="T117" fmla="*/ 1815 h 2164"/>
              <a:gd name="T118" fmla="*/ 23 w 361"/>
              <a:gd name="T119" fmla="*/ 1828 h 2164"/>
              <a:gd name="T120" fmla="*/ 264 w 361"/>
              <a:gd name="T121" fmla="*/ 2093 h 2164"/>
              <a:gd name="T122" fmla="*/ 202 w 361"/>
              <a:gd name="T123" fmla="*/ 2022 h 2164"/>
              <a:gd name="T124" fmla="*/ 196 w 361"/>
              <a:gd name="T125" fmla="*/ 1989 h 2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" h="2164">
                <a:moveTo>
                  <a:pt x="163" y="611"/>
                </a:moveTo>
                <a:cubicBezTo>
                  <a:pt x="167" y="619"/>
                  <a:pt x="156" y="633"/>
                  <a:pt x="150" y="633"/>
                </a:cubicBezTo>
                <a:cubicBezTo>
                  <a:pt x="143" y="633"/>
                  <a:pt x="145" y="629"/>
                  <a:pt x="140" y="638"/>
                </a:cubicBezTo>
                <a:cubicBezTo>
                  <a:pt x="135" y="648"/>
                  <a:pt x="96" y="697"/>
                  <a:pt x="45" y="697"/>
                </a:cubicBezTo>
                <a:cubicBezTo>
                  <a:pt x="27" y="697"/>
                  <a:pt x="17" y="692"/>
                  <a:pt x="17" y="684"/>
                </a:cubicBezTo>
                <a:cubicBezTo>
                  <a:pt x="17" y="676"/>
                  <a:pt x="24" y="680"/>
                  <a:pt x="28" y="684"/>
                </a:cubicBezTo>
                <a:cubicBezTo>
                  <a:pt x="35" y="690"/>
                  <a:pt x="74" y="694"/>
                  <a:pt x="108" y="663"/>
                </a:cubicBezTo>
                <a:cubicBezTo>
                  <a:pt x="143" y="631"/>
                  <a:pt x="145" y="619"/>
                  <a:pt x="145" y="601"/>
                </a:cubicBezTo>
                <a:cubicBezTo>
                  <a:pt x="145" y="582"/>
                  <a:pt x="127" y="568"/>
                  <a:pt x="119" y="567"/>
                </a:cubicBezTo>
                <a:cubicBezTo>
                  <a:pt x="111" y="567"/>
                  <a:pt x="113" y="571"/>
                  <a:pt x="113" y="573"/>
                </a:cubicBezTo>
                <a:cubicBezTo>
                  <a:pt x="114" y="580"/>
                  <a:pt x="109" y="588"/>
                  <a:pt x="101" y="587"/>
                </a:cubicBezTo>
                <a:cubicBezTo>
                  <a:pt x="93" y="585"/>
                  <a:pt x="86" y="562"/>
                  <a:pt x="108" y="560"/>
                </a:cubicBezTo>
                <a:cubicBezTo>
                  <a:pt x="111" y="560"/>
                  <a:pt x="109" y="555"/>
                  <a:pt x="110" y="550"/>
                </a:cubicBezTo>
                <a:cubicBezTo>
                  <a:pt x="111" y="544"/>
                  <a:pt x="118" y="542"/>
                  <a:pt x="121" y="545"/>
                </a:cubicBezTo>
                <a:cubicBezTo>
                  <a:pt x="124" y="547"/>
                  <a:pt x="127" y="557"/>
                  <a:pt x="123" y="560"/>
                </a:cubicBezTo>
                <a:cubicBezTo>
                  <a:pt x="119" y="562"/>
                  <a:pt x="150" y="568"/>
                  <a:pt x="151" y="593"/>
                </a:cubicBezTo>
                <a:cubicBezTo>
                  <a:pt x="152" y="617"/>
                  <a:pt x="147" y="621"/>
                  <a:pt x="149" y="620"/>
                </a:cubicBezTo>
                <a:cubicBezTo>
                  <a:pt x="160" y="614"/>
                  <a:pt x="159" y="602"/>
                  <a:pt x="163" y="611"/>
                </a:cubicBezTo>
                <a:close/>
                <a:moveTo>
                  <a:pt x="135" y="607"/>
                </a:moveTo>
                <a:cubicBezTo>
                  <a:pt x="135" y="607"/>
                  <a:pt x="136" y="616"/>
                  <a:pt x="124" y="617"/>
                </a:cubicBezTo>
                <a:cubicBezTo>
                  <a:pt x="112" y="619"/>
                  <a:pt x="105" y="613"/>
                  <a:pt x="102" y="606"/>
                </a:cubicBezTo>
                <a:cubicBezTo>
                  <a:pt x="96" y="595"/>
                  <a:pt x="93" y="592"/>
                  <a:pt x="92" y="594"/>
                </a:cubicBezTo>
                <a:cubicBezTo>
                  <a:pt x="87" y="601"/>
                  <a:pt x="93" y="615"/>
                  <a:pt x="111" y="622"/>
                </a:cubicBezTo>
                <a:cubicBezTo>
                  <a:pt x="111" y="622"/>
                  <a:pt x="86" y="626"/>
                  <a:pt x="78" y="613"/>
                </a:cubicBezTo>
                <a:cubicBezTo>
                  <a:pt x="71" y="603"/>
                  <a:pt x="61" y="595"/>
                  <a:pt x="60" y="596"/>
                </a:cubicBezTo>
                <a:cubicBezTo>
                  <a:pt x="56" y="604"/>
                  <a:pt x="69" y="624"/>
                  <a:pt x="78" y="629"/>
                </a:cubicBezTo>
                <a:cubicBezTo>
                  <a:pt x="74" y="627"/>
                  <a:pt x="62" y="622"/>
                  <a:pt x="62" y="624"/>
                </a:cubicBezTo>
                <a:cubicBezTo>
                  <a:pt x="62" y="630"/>
                  <a:pt x="72" y="645"/>
                  <a:pt x="93" y="645"/>
                </a:cubicBezTo>
                <a:cubicBezTo>
                  <a:pt x="114" y="645"/>
                  <a:pt x="120" y="641"/>
                  <a:pt x="129" y="631"/>
                </a:cubicBezTo>
                <a:cubicBezTo>
                  <a:pt x="137" y="622"/>
                  <a:pt x="119" y="636"/>
                  <a:pt x="102" y="636"/>
                </a:cubicBezTo>
                <a:cubicBezTo>
                  <a:pt x="91" y="636"/>
                  <a:pt x="83" y="625"/>
                  <a:pt x="83" y="624"/>
                </a:cubicBezTo>
                <a:cubicBezTo>
                  <a:pt x="83" y="623"/>
                  <a:pt x="107" y="637"/>
                  <a:pt x="125" y="624"/>
                </a:cubicBezTo>
                <a:cubicBezTo>
                  <a:pt x="142" y="612"/>
                  <a:pt x="135" y="607"/>
                  <a:pt x="135" y="607"/>
                </a:cubicBezTo>
                <a:close/>
                <a:moveTo>
                  <a:pt x="60" y="649"/>
                </a:moveTo>
                <a:cubicBezTo>
                  <a:pt x="45" y="633"/>
                  <a:pt x="47" y="627"/>
                  <a:pt x="47" y="627"/>
                </a:cubicBezTo>
                <a:cubicBezTo>
                  <a:pt x="47" y="627"/>
                  <a:pt x="42" y="630"/>
                  <a:pt x="42" y="636"/>
                </a:cubicBezTo>
                <a:cubicBezTo>
                  <a:pt x="42" y="643"/>
                  <a:pt x="47" y="649"/>
                  <a:pt x="47" y="649"/>
                </a:cubicBezTo>
                <a:cubicBezTo>
                  <a:pt x="47" y="649"/>
                  <a:pt x="37" y="649"/>
                  <a:pt x="32" y="641"/>
                </a:cubicBezTo>
                <a:cubicBezTo>
                  <a:pt x="27" y="633"/>
                  <a:pt x="22" y="625"/>
                  <a:pt x="26" y="621"/>
                </a:cubicBezTo>
                <a:cubicBezTo>
                  <a:pt x="30" y="617"/>
                  <a:pt x="35" y="617"/>
                  <a:pt x="35" y="612"/>
                </a:cubicBezTo>
                <a:cubicBezTo>
                  <a:pt x="36" y="601"/>
                  <a:pt x="23" y="603"/>
                  <a:pt x="19" y="611"/>
                </a:cubicBezTo>
                <a:cubicBezTo>
                  <a:pt x="15" y="618"/>
                  <a:pt x="16" y="616"/>
                  <a:pt x="16" y="622"/>
                </a:cubicBezTo>
                <a:cubicBezTo>
                  <a:pt x="17" y="628"/>
                  <a:pt x="19" y="634"/>
                  <a:pt x="19" y="634"/>
                </a:cubicBezTo>
                <a:cubicBezTo>
                  <a:pt x="19" y="634"/>
                  <a:pt x="13" y="636"/>
                  <a:pt x="6" y="628"/>
                </a:cubicBezTo>
                <a:cubicBezTo>
                  <a:pt x="3" y="625"/>
                  <a:pt x="2" y="624"/>
                  <a:pt x="1" y="622"/>
                </a:cubicBezTo>
                <a:cubicBezTo>
                  <a:pt x="1" y="655"/>
                  <a:pt x="1" y="655"/>
                  <a:pt x="1" y="655"/>
                </a:cubicBezTo>
                <a:cubicBezTo>
                  <a:pt x="2" y="655"/>
                  <a:pt x="3" y="656"/>
                  <a:pt x="4" y="656"/>
                </a:cubicBezTo>
                <a:cubicBezTo>
                  <a:pt x="9" y="658"/>
                  <a:pt x="15" y="670"/>
                  <a:pt x="24" y="674"/>
                </a:cubicBezTo>
                <a:cubicBezTo>
                  <a:pt x="34" y="677"/>
                  <a:pt x="53" y="679"/>
                  <a:pt x="70" y="674"/>
                </a:cubicBezTo>
                <a:cubicBezTo>
                  <a:pt x="87" y="668"/>
                  <a:pt x="88" y="668"/>
                  <a:pt x="71" y="669"/>
                </a:cubicBezTo>
                <a:cubicBezTo>
                  <a:pt x="55" y="671"/>
                  <a:pt x="51" y="670"/>
                  <a:pt x="39" y="665"/>
                </a:cubicBezTo>
                <a:cubicBezTo>
                  <a:pt x="27" y="659"/>
                  <a:pt x="19" y="650"/>
                  <a:pt x="19" y="650"/>
                </a:cubicBezTo>
                <a:cubicBezTo>
                  <a:pt x="19" y="650"/>
                  <a:pt x="26" y="655"/>
                  <a:pt x="41" y="658"/>
                </a:cubicBezTo>
                <a:cubicBezTo>
                  <a:pt x="56" y="660"/>
                  <a:pt x="77" y="662"/>
                  <a:pt x="87" y="661"/>
                </a:cubicBezTo>
                <a:cubicBezTo>
                  <a:pt x="97" y="660"/>
                  <a:pt x="109" y="653"/>
                  <a:pt x="109" y="653"/>
                </a:cubicBezTo>
                <a:cubicBezTo>
                  <a:pt x="109" y="653"/>
                  <a:pt x="76" y="665"/>
                  <a:pt x="60" y="649"/>
                </a:cubicBezTo>
                <a:close/>
                <a:moveTo>
                  <a:pt x="1" y="604"/>
                </a:moveTo>
                <a:cubicBezTo>
                  <a:pt x="1" y="604"/>
                  <a:pt x="1" y="604"/>
                  <a:pt x="1" y="603"/>
                </a:cubicBezTo>
                <a:cubicBezTo>
                  <a:pt x="1" y="616"/>
                  <a:pt x="1" y="616"/>
                  <a:pt x="1" y="616"/>
                </a:cubicBezTo>
                <a:cubicBezTo>
                  <a:pt x="1" y="616"/>
                  <a:pt x="1" y="615"/>
                  <a:pt x="1" y="615"/>
                </a:cubicBezTo>
                <a:cubicBezTo>
                  <a:pt x="4" y="612"/>
                  <a:pt x="6" y="607"/>
                  <a:pt x="1" y="604"/>
                </a:cubicBezTo>
                <a:close/>
                <a:moveTo>
                  <a:pt x="4" y="684"/>
                </a:moveTo>
                <a:cubicBezTo>
                  <a:pt x="4" y="681"/>
                  <a:pt x="9" y="678"/>
                  <a:pt x="9" y="675"/>
                </a:cubicBezTo>
                <a:cubicBezTo>
                  <a:pt x="9" y="672"/>
                  <a:pt x="4" y="669"/>
                  <a:pt x="1" y="670"/>
                </a:cubicBezTo>
                <a:cubicBezTo>
                  <a:pt x="1" y="698"/>
                  <a:pt x="1" y="698"/>
                  <a:pt x="1" y="698"/>
                </a:cubicBezTo>
                <a:cubicBezTo>
                  <a:pt x="2" y="698"/>
                  <a:pt x="3" y="699"/>
                  <a:pt x="4" y="699"/>
                </a:cubicBezTo>
                <a:cubicBezTo>
                  <a:pt x="14" y="701"/>
                  <a:pt x="22" y="702"/>
                  <a:pt x="26" y="703"/>
                </a:cubicBezTo>
                <a:cubicBezTo>
                  <a:pt x="22" y="702"/>
                  <a:pt x="15" y="700"/>
                  <a:pt x="8" y="695"/>
                </a:cubicBezTo>
                <a:cubicBezTo>
                  <a:pt x="0" y="689"/>
                  <a:pt x="4" y="687"/>
                  <a:pt x="4" y="684"/>
                </a:cubicBezTo>
                <a:close/>
                <a:moveTo>
                  <a:pt x="27" y="704"/>
                </a:moveTo>
                <a:cubicBezTo>
                  <a:pt x="27" y="704"/>
                  <a:pt x="27" y="703"/>
                  <a:pt x="26" y="703"/>
                </a:cubicBezTo>
                <a:cubicBezTo>
                  <a:pt x="27" y="703"/>
                  <a:pt x="27" y="704"/>
                  <a:pt x="27" y="704"/>
                </a:cubicBezTo>
                <a:close/>
                <a:moveTo>
                  <a:pt x="150" y="785"/>
                </a:moveTo>
                <a:cubicBezTo>
                  <a:pt x="143" y="785"/>
                  <a:pt x="145" y="789"/>
                  <a:pt x="140" y="780"/>
                </a:cubicBezTo>
                <a:cubicBezTo>
                  <a:pt x="135" y="770"/>
                  <a:pt x="96" y="721"/>
                  <a:pt x="45" y="721"/>
                </a:cubicBezTo>
                <a:cubicBezTo>
                  <a:pt x="27" y="721"/>
                  <a:pt x="17" y="726"/>
                  <a:pt x="17" y="734"/>
                </a:cubicBezTo>
                <a:cubicBezTo>
                  <a:pt x="17" y="742"/>
                  <a:pt x="24" y="738"/>
                  <a:pt x="28" y="734"/>
                </a:cubicBezTo>
                <a:cubicBezTo>
                  <a:pt x="35" y="728"/>
                  <a:pt x="74" y="724"/>
                  <a:pt x="108" y="755"/>
                </a:cubicBezTo>
                <a:cubicBezTo>
                  <a:pt x="143" y="786"/>
                  <a:pt x="145" y="799"/>
                  <a:pt x="145" y="817"/>
                </a:cubicBezTo>
                <a:cubicBezTo>
                  <a:pt x="145" y="836"/>
                  <a:pt x="127" y="850"/>
                  <a:pt x="119" y="850"/>
                </a:cubicBezTo>
                <a:cubicBezTo>
                  <a:pt x="111" y="851"/>
                  <a:pt x="113" y="847"/>
                  <a:pt x="113" y="845"/>
                </a:cubicBezTo>
                <a:cubicBezTo>
                  <a:pt x="114" y="838"/>
                  <a:pt x="109" y="830"/>
                  <a:pt x="101" y="831"/>
                </a:cubicBezTo>
                <a:cubicBezTo>
                  <a:pt x="93" y="833"/>
                  <a:pt x="86" y="855"/>
                  <a:pt x="108" y="858"/>
                </a:cubicBezTo>
                <a:cubicBezTo>
                  <a:pt x="111" y="858"/>
                  <a:pt x="109" y="862"/>
                  <a:pt x="110" y="868"/>
                </a:cubicBezTo>
                <a:cubicBezTo>
                  <a:pt x="111" y="873"/>
                  <a:pt x="118" y="875"/>
                  <a:pt x="121" y="873"/>
                </a:cubicBezTo>
                <a:cubicBezTo>
                  <a:pt x="124" y="871"/>
                  <a:pt x="127" y="861"/>
                  <a:pt x="123" y="858"/>
                </a:cubicBezTo>
                <a:cubicBezTo>
                  <a:pt x="119" y="856"/>
                  <a:pt x="150" y="850"/>
                  <a:pt x="151" y="825"/>
                </a:cubicBezTo>
                <a:cubicBezTo>
                  <a:pt x="152" y="800"/>
                  <a:pt x="147" y="797"/>
                  <a:pt x="149" y="798"/>
                </a:cubicBezTo>
                <a:cubicBezTo>
                  <a:pt x="160" y="804"/>
                  <a:pt x="159" y="816"/>
                  <a:pt x="163" y="807"/>
                </a:cubicBezTo>
                <a:cubicBezTo>
                  <a:pt x="167" y="799"/>
                  <a:pt x="156" y="785"/>
                  <a:pt x="150" y="785"/>
                </a:cubicBezTo>
                <a:close/>
                <a:moveTo>
                  <a:pt x="125" y="793"/>
                </a:moveTo>
                <a:cubicBezTo>
                  <a:pt x="107" y="781"/>
                  <a:pt x="83" y="795"/>
                  <a:pt x="83" y="794"/>
                </a:cubicBezTo>
                <a:cubicBezTo>
                  <a:pt x="83" y="793"/>
                  <a:pt x="91" y="782"/>
                  <a:pt x="102" y="782"/>
                </a:cubicBezTo>
                <a:cubicBezTo>
                  <a:pt x="119" y="782"/>
                  <a:pt x="137" y="796"/>
                  <a:pt x="129" y="787"/>
                </a:cubicBezTo>
                <a:cubicBezTo>
                  <a:pt x="120" y="777"/>
                  <a:pt x="114" y="773"/>
                  <a:pt x="93" y="773"/>
                </a:cubicBezTo>
                <a:cubicBezTo>
                  <a:pt x="72" y="773"/>
                  <a:pt x="62" y="788"/>
                  <a:pt x="62" y="794"/>
                </a:cubicBezTo>
                <a:cubicBezTo>
                  <a:pt x="62" y="796"/>
                  <a:pt x="74" y="791"/>
                  <a:pt x="78" y="788"/>
                </a:cubicBezTo>
                <a:cubicBezTo>
                  <a:pt x="69" y="794"/>
                  <a:pt x="56" y="814"/>
                  <a:pt x="60" y="821"/>
                </a:cubicBezTo>
                <a:cubicBezTo>
                  <a:pt x="61" y="823"/>
                  <a:pt x="71" y="815"/>
                  <a:pt x="78" y="805"/>
                </a:cubicBezTo>
                <a:cubicBezTo>
                  <a:pt x="86" y="792"/>
                  <a:pt x="111" y="796"/>
                  <a:pt x="111" y="796"/>
                </a:cubicBezTo>
                <a:cubicBezTo>
                  <a:pt x="93" y="802"/>
                  <a:pt x="87" y="817"/>
                  <a:pt x="92" y="824"/>
                </a:cubicBezTo>
                <a:cubicBezTo>
                  <a:pt x="93" y="826"/>
                  <a:pt x="96" y="822"/>
                  <a:pt x="102" y="812"/>
                </a:cubicBezTo>
                <a:cubicBezTo>
                  <a:pt x="105" y="804"/>
                  <a:pt x="112" y="799"/>
                  <a:pt x="124" y="800"/>
                </a:cubicBezTo>
                <a:cubicBezTo>
                  <a:pt x="136" y="801"/>
                  <a:pt x="135" y="811"/>
                  <a:pt x="135" y="811"/>
                </a:cubicBezTo>
                <a:cubicBezTo>
                  <a:pt x="135" y="811"/>
                  <a:pt x="142" y="806"/>
                  <a:pt x="125" y="793"/>
                </a:cubicBezTo>
                <a:close/>
                <a:moveTo>
                  <a:pt x="41" y="760"/>
                </a:moveTo>
                <a:cubicBezTo>
                  <a:pt x="26" y="762"/>
                  <a:pt x="19" y="768"/>
                  <a:pt x="19" y="768"/>
                </a:cubicBezTo>
                <a:cubicBezTo>
                  <a:pt x="19" y="768"/>
                  <a:pt x="27" y="759"/>
                  <a:pt x="39" y="753"/>
                </a:cubicBezTo>
                <a:cubicBezTo>
                  <a:pt x="51" y="747"/>
                  <a:pt x="55" y="747"/>
                  <a:pt x="71" y="749"/>
                </a:cubicBezTo>
                <a:cubicBezTo>
                  <a:pt x="88" y="750"/>
                  <a:pt x="87" y="749"/>
                  <a:pt x="70" y="744"/>
                </a:cubicBezTo>
                <a:cubicBezTo>
                  <a:pt x="53" y="739"/>
                  <a:pt x="34" y="741"/>
                  <a:pt x="24" y="744"/>
                </a:cubicBezTo>
                <a:cubicBezTo>
                  <a:pt x="15" y="747"/>
                  <a:pt x="9" y="759"/>
                  <a:pt x="4" y="761"/>
                </a:cubicBezTo>
                <a:cubicBezTo>
                  <a:pt x="3" y="762"/>
                  <a:pt x="2" y="762"/>
                  <a:pt x="1" y="762"/>
                </a:cubicBezTo>
                <a:cubicBezTo>
                  <a:pt x="1" y="795"/>
                  <a:pt x="1" y="795"/>
                  <a:pt x="1" y="795"/>
                </a:cubicBezTo>
                <a:cubicBezTo>
                  <a:pt x="2" y="794"/>
                  <a:pt x="3" y="792"/>
                  <a:pt x="6" y="790"/>
                </a:cubicBezTo>
                <a:cubicBezTo>
                  <a:pt x="13" y="782"/>
                  <a:pt x="19" y="783"/>
                  <a:pt x="19" y="783"/>
                </a:cubicBezTo>
                <a:cubicBezTo>
                  <a:pt x="19" y="783"/>
                  <a:pt x="17" y="790"/>
                  <a:pt x="16" y="796"/>
                </a:cubicBezTo>
                <a:cubicBezTo>
                  <a:pt x="16" y="801"/>
                  <a:pt x="15" y="799"/>
                  <a:pt x="19" y="807"/>
                </a:cubicBezTo>
                <a:cubicBezTo>
                  <a:pt x="23" y="815"/>
                  <a:pt x="36" y="816"/>
                  <a:pt x="35" y="806"/>
                </a:cubicBezTo>
                <a:cubicBezTo>
                  <a:pt x="35" y="801"/>
                  <a:pt x="30" y="801"/>
                  <a:pt x="26" y="797"/>
                </a:cubicBezTo>
                <a:cubicBezTo>
                  <a:pt x="22" y="793"/>
                  <a:pt x="27" y="785"/>
                  <a:pt x="32" y="777"/>
                </a:cubicBezTo>
                <a:cubicBezTo>
                  <a:pt x="37" y="769"/>
                  <a:pt x="47" y="768"/>
                  <a:pt x="47" y="768"/>
                </a:cubicBezTo>
                <a:cubicBezTo>
                  <a:pt x="47" y="768"/>
                  <a:pt x="42" y="775"/>
                  <a:pt x="42" y="781"/>
                </a:cubicBezTo>
                <a:cubicBezTo>
                  <a:pt x="42" y="787"/>
                  <a:pt x="47" y="791"/>
                  <a:pt x="47" y="791"/>
                </a:cubicBezTo>
                <a:cubicBezTo>
                  <a:pt x="47" y="791"/>
                  <a:pt x="45" y="785"/>
                  <a:pt x="60" y="769"/>
                </a:cubicBezTo>
                <a:cubicBezTo>
                  <a:pt x="76" y="753"/>
                  <a:pt x="109" y="765"/>
                  <a:pt x="109" y="765"/>
                </a:cubicBezTo>
                <a:cubicBezTo>
                  <a:pt x="109" y="765"/>
                  <a:pt x="97" y="758"/>
                  <a:pt x="87" y="757"/>
                </a:cubicBezTo>
                <a:cubicBezTo>
                  <a:pt x="77" y="755"/>
                  <a:pt x="56" y="757"/>
                  <a:pt x="41" y="760"/>
                </a:cubicBezTo>
                <a:close/>
                <a:moveTo>
                  <a:pt x="1" y="802"/>
                </a:moveTo>
                <a:cubicBezTo>
                  <a:pt x="1" y="814"/>
                  <a:pt x="1" y="814"/>
                  <a:pt x="1" y="814"/>
                </a:cubicBezTo>
                <a:cubicBezTo>
                  <a:pt x="1" y="814"/>
                  <a:pt x="1" y="814"/>
                  <a:pt x="1" y="814"/>
                </a:cubicBezTo>
                <a:cubicBezTo>
                  <a:pt x="6" y="811"/>
                  <a:pt x="4" y="806"/>
                  <a:pt x="1" y="802"/>
                </a:cubicBezTo>
                <a:cubicBezTo>
                  <a:pt x="1" y="802"/>
                  <a:pt x="1" y="802"/>
                  <a:pt x="1" y="802"/>
                </a:cubicBezTo>
                <a:close/>
                <a:moveTo>
                  <a:pt x="8" y="721"/>
                </a:moveTo>
                <a:cubicBezTo>
                  <a:pt x="15" y="716"/>
                  <a:pt x="22" y="714"/>
                  <a:pt x="26" y="713"/>
                </a:cubicBezTo>
                <a:cubicBezTo>
                  <a:pt x="22" y="714"/>
                  <a:pt x="14" y="715"/>
                  <a:pt x="4" y="717"/>
                </a:cubicBezTo>
                <a:cubicBezTo>
                  <a:pt x="3" y="717"/>
                  <a:pt x="2" y="717"/>
                  <a:pt x="1" y="717"/>
                </a:cubicBezTo>
                <a:cubicBezTo>
                  <a:pt x="1" y="746"/>
                  <a:pt x="1" y="746"/>
                  <a:pt x="1" y="746"/>
                </a:cubicBezTo>
                <a:cubicBezTo>
                  <a:pt x="4" y="747"/>
                  <a:pt x="9" y="744"/>
                  <a:pt x="9" y="741"/>
                </a:cubicBezTo>
                <a:cubicBezTo>
                  <a:pt x="9" y="738"/>
                  <a:pt x="4" y="735"/>
                  <a:pt x="4" y="732"/>
                </a:cubicBezTo>
                <a:cubicBezTo>
                  <a:pt x="4" y="728"/>
                  <a:pt x="0" y="727"/>
                  <a:pt x="8" y="721"/>
                </a:cubicBezTo>
                <a:close/>
                <a:moveTo>
                  <a:pt x="27" y="712"/>
                </a:moveTo>
                <a:cubicBezTo>
                  <a:pt x="27" y="712"/>
                  <a:pt x="27" y="712"/>
                  <a:pt x="26" y="713"/>
                </a:cubicBezTo>
                <a:cubicBezTo>
                  <a:pt x="27" y="712"/>
                  <a:pt x="27" y="712"/>
                  <a:pt x="27" y="712"/>
                </a:cubicBezTo>
                <a:close/>
                <a:moveTo>
                  <a:pt x="331" y="993"/>
                </a:moveTo>
                <a:cubicBezTo>
                  <a:pt x="329" y="994"/>
                  <a:pt x="333" y="990"/>
                  <a:pt x="333" y="966"/>
                </a:cubicBezTo>
                <a:cubicBezTo>
                  <a:pt x="332" y="941"/>
                  <a:pt x="301" y="935"/>
                  <a:pt x="304" y="932"/>
                </a:cubicBezTo>
                <a:cubicBezTo>
                  <a:pt x="308" y="929"/>
                  <a:pt x="305" y="920"/>
                  <a:pt x="302" y="918"/>
                </a:cubicBezTo>
                <a:cubicBezTo>
                  <a:pt x="299" y="915"/>
                  <a:pt x="293" y="917"/>
                  <a:pt x="292" y="923"/>
                </a:cubicBezTo>
                <a:cubicBezTo>
                  <a:pt x="291" y="928"/>
                  <a:pt x="293" y="933"/>
                  <a:pt x="290" y="933"/>
                </a:cubicBezTo>
                <a:cubicBezTo>
                  <a:pt x="267" y="935"/>
                  <a:pt x="274" y="958"/>
                  <a:pt x="283" y="960"/>
                </a:cubicBezTo>
                <a:cubicBezTo>
                  <a:pt x="291" y="961"/>
                  <a:pt x="295" y="952"/>
                  <a:pt x="295" y="945"/>
                </a:cubicBezTo>
                <a:cubicBezTo>
                  <a:pt x="294" y="943"/>
                  <a:pt x="292" y="939"/>
                  <a:pt x="301" y="940"/>
                </a:cubicBezTo>
                <a:cubicBezTo>
                  <a:pt x="309" y="941"/>
                  <a:pt x="326" y="955"/>
                  <a:pt x="326" y="973"/>
                </a:cubicBezTo>
                <a:cubicBezTo>
                  <a:pt x="326" y="992"/>
                  <a:pt x="324" y="1004"/>
                  <a:pt x="290" y="1036"/>
                </a:cubicBezTo>
                <a:cubicBezTo>
                  <a:pt x="256" y="1067"/>
                  <a:pt x="217" y="1063"/>
                  <a:pt x="210" y="1057"/>
                </a:cubicBezTo>
                <a:cubicBezTo>
                  <a:pt x="205" y="1053"/>
                  <a:pt x="198" y="1048"/>
                  <a:pt x="198" y="1057"/>
                </a:cubicBezTo>
                <a:cubicBezTo>
                  <a:pt x="198" y="1065"/>
                  <a:pt x="209" y="1070"/>
                  <a:pt x="227" y="1070"/>
                </a:cubicBezTo>
                <a:cubicBezTo>
                  <a:pt x="277" y="1070"/>
                  <a:pt x="316" y="1021"/>
                  <a:pt x="321" y="1011"/>
                </a:cubicBezTo>
                <a:cubicBezTo>
                  <a:pt x="327" y="1001"/>
                  <a:pt x="324" y="1006"/>
                  <a:pt x="331" y="1006"/>
                </a:cubicBezTo>
                <a:cubicBezTo>
                  <a:pt x="338" y="1006"/>
                  <a:pt x="348" y="992"/>
                  <a:pt x="345" y="983"/>
                </a:cubicBezTo>
                <a:cubicBezTo>
                  <a:pt x="341" y="975"/>
                  <a:pt x="341" y="986"/>
                  <a:pt x="331" y="993"/>
                </a:cubicBezTo>
                <a:close/>
                <a:moveTo>
                  <a:pt x="317" y="979"/>
                </a:moveTo>
                <a:cubicBezTo>
                  <a:pt x="317" y="979"/>
                  <a:pt x="317" y="989"/>
                  <a:pt x="306" y="990"/>
                </a:cubicBezTo>
                <a:cubicBezTo>
                  <a:pt x="294" y="992"/>
                  <a:pt x="287" y="986"/>
                  <a:pt x="283" y="979"/>
                </a:cubicBezTo>
                <a:cubicBezTo>
                  <a:pt x="278" y="968"/>
                  <a:pt x="275" y="965"/>
                  <a:pt x="273" y="966"/>
                </a:cubicBezTo>
                <a:cubicBezTo>
                  <a:pt x="269" y="974"/>
                  <a:pt x="275" y="988"/>
                  <a:pt x="292" y="994"/>
                </a:cubicBezTo>
                <a:cubicBezTo>
                  <a:pt x="292" y="994"/>
                  <a:pt x="268" y="998"/>
                  <a:pt x="259" y="986"/>
                </a:cubicBezTo>
                <a:cubicBezTo>
                  <a:pt x="252" y="976"/>
                  <a:pt x="242" y="968"/>
                  <a:pt x="242" y="969"/>
                </a:cubicBezTo>
                <a:cubicBezTo>
                  <a:pt x="238" y="976"/>
                  <a:pt x="251" y="997"/>
                  <a:pt x="260" y="1002"/>
                </a:cubicBezTo>
                <a:cubicBezTo>
                  <a:pt x="255" y="1000"/>
                  <a:pt x="244" y="995"/>
                  <a:pt x="244" y="997"/>
                </a:cubicBezTo>
                <a:cubicBezTo>
                  <a:pt x="244" y="1003"/>
                  <a:pt x="254" y="1018"/>
                  <a:pt x="275" y="1018"/>
                </a:cubicBezTo>
                <a:cubicBezTo>
                  <a:pt x="296" y="1018"/>
                  <a:pt x="302" y="1014"/>
                  <a:pt x="310" y="1004"/>
                </a:cubicBezTo>
                <a:cubicBezTo>
                  <a:pt x="319" y="994"/>
                  <a:pt x="301" y="1008"/>
                  <a:pt x="284" y="1008"/>
                </a:cubicBezTo>
                <a:cubicBezTo>
                  <a:pt x="273" y="1008"/>
                  <a:pt x="264" y="998"/>
                  <a:pt x="264" y="997"/>
                </a:cubicBezTo>
                <a:cubicBezTo>
                  <a:pt x="264" y="996"/>
                  <a:pt x="289" y="1010"/>
                  <a:pt x="306" y="997"/>
                </a:cubicBezTo>
                <a:cubicBezTo>
                  <a:pt x="323" y="985"/>
                  <a:pt x="317" y="979"/>
                  <a:pt x="317" y="979"/>
                </a:cubicBezTo>
                <a:close/>
                <a:moveTo>
                  <a:pt x="242" y="1022"/>
                </a:moveTo>
                <a:cubicBezTo>
                  <a:pt x="227" y="1006"/>
                  <a:pt x="229" y="1000"/>
                  <a:pt x="229" y="1000"/>
                </a:cubicBezTo>
                <a:cubicBezTo>
                  <a:pt x="229" y="1000"/>
                  <a:pt x="223" y="1003"/>
                  <a:pt x="223" y="1009"/>
                </a:cubicBezTo>
                <a:cubicBezTo>
                  <a:pt x="223" y="1015"/>
                  <a:pt x="228" y="1022"/>
                  <a:pt x="228" y="1022"/>
                </a:cubicBezTo>
                <a:cubicBezTo>
                  <a:pt x="228" y="1022"/>
                  <a:pt x="219" y="1022"/>
                  <a:pt x="214" y="1014"/>
                </a:cubicBezTo>
                <a:cubicBezTo>
                  <a:pt x="208" y="1006"/>
                  <a:pt x="204" y="998"/>
                  <a:pt x="208" y="994"/>
                </a:cubicBezTo>
                <a:cubicBezTo>
                  <a:pt x="211" y="989"/>
                  <a:pt x="217" y="989"/>
                  <a:pt x="217" y="985"/>
                </a:cubicBezTo>
                <a:cubicBezTo>
                  <a:pt x="217" y="974"/>
                  <a:pt x="205" y="976"/>
                  <a:pt x="201" y="983"/>
                </a:cubicBezTo>
                <a:cubicBezTo>
                  <a:pt x="197" y="991"/>
                  <a:pt x="198" y="989"/>
                  <a:pt x="198" y="995"/>
                </a:cubicBezTo>
                <a:cubicBezTo>
                  <a:pt x="198" y="1000"/>
                  <a:pt x="201" y="1007"/>
                  <a:pt x="201" y="1007"/>
                </a:cubicBezTo>
                <a:cubicBezTo>
                  <a:pt x="201" y="1007"/>
                  <a:pt x="195" y="1009"/>
                  <a:pt x="187" y="1000"/>
                </a:cubicBezTo>
                <a:cubicBezTo>
                  <a:pt x="179" y="992"/>
                  <a:pt x="180" y="992"/>
                  <a:pt x="183" y="988"/>
                </a:cubicBezTo>
                <a:cubicBezTo>
                  <a:pt x="185" y="985"/>
                  <a:pt x="187" y="980"/>
                  <a:pt x="183" y="977"/>
                </a:cubicBezTo>
                <a:cubicBezTo>
                  <a:pt x="179" y="973"/>
                  <a:pt x="172" y="978"/>
                  <a:pt x="172" y="984"/>
                </a:cubicBezTo>
                <a:cubicBezTo>
                  <a:pt x="172" y="991"/>
                  <a:pt x="179" y="1002"/>
                  <a:pt x="179" y="1002"/>
                </a:cubicBezTo>
                <a:cubicBezTo>
                  <a:pt x="179" y="1002"/>
                  <a:pt x="175" y="998"/>
                  <a:pt x="166" y="998"/>
                </a:cubicBezTo>
                <a:cubicBezTo>
                  <a:pt x="156" y="998"/>
                  <a:pt x="150" y="1005"/>
                  <a:pt x="150" y="1011"/>
                </a:cubicBezTo>
                <a:cubicBezTo>
                  <a:pt x="151" y="1017"/>
                  <a:pt x="153" y="1022"/>
                  <a:pt x="158" y="1022"/>
                </a:cubicBezTo>
                <a:cubicBezTo>
                  <a:pt x="164" y="1022"/>
                  <a:pt x="163" y="1019"/>
                  <a:pt x="163" y="1015"/>
                </a:cubicBezTo>
                <a:cubicBezTo>
                  <a:pt x="163" y="1011"/>
                  <a:pt x="160" y="1004"/>
                  <a:pt x="168" y="1008"/>
                </a:cubicBezTo>
                <a:cubicBezTo>
                  <a:pt x="177" y="1012"/>
                  <a:pt x="180" y="1019"/>
                  <a:pt x="181" y="1021"/>
                </a:cubicBezTo>
                <a:cubicBezTo>
                  <a:pt x="183" y="1023"/>
                  <a:pt x="173" y="1019"/>
                  <a:pt x="169" y="1024"/>
                </a:cubicBezTo>
                <a:cubicBezTo>
                  <a:pt x="164" y="1029"/>
                  <a:pt x="164" y="1034"/>
                  <a:pt x="166" y="1037"/>
                </a:cubicBezTo>
                <a:cubicBezTo>
                  <a:pt x="168" y="1041"/>
                  <a:pt x="179" y="1045"/>
                  <a:pt x="180" y="1036"/>
                </a:cubicBezTo>
                <a:cubicBezTo>
                  <a:pt x="180" y="1027"/>
                  <a:pt x="181" y="1027"/>
                  <a:pt x="185" y="1029"/>
                </a:cubicBezTo>
                <a:cubicBezTo>
                  <a:pt x="190" y="1031"/>
                  <a:pt x="196" y="1043"/>
                  <a:pt x="206" y="1047"/>
                </a:cubicBezTo>
                <a:cubicBezTo>
                  <a:pt x="216" y="1050"/>
                  <a:pt x="235" y="1052"/>
                  <a:pt x="252" y="1047"/>
                </a:cubicBezTo>
                <a:cubicBezTo>
                  <a:pt x="269" y="1041"/>
                  <a:pt x="269" y="1040"/>
                  <a:pt x="253" y="1042"/>
                </a:cubicBezTo>
                <a:cubicBezTo>
                  <a:pt x="236" y="1044"/>
                  <a:pt x="232" y="1043"/>
                  <a:pt x="220" y="1038"/>
                </a:cubicBezTo>
                <a:cubicBezTo>
                  <a:pt x="208" y="1032"/>
                  <a:pt x="200" y="1023"/>
                  <a:pt x="200" y="1023"/>
                </a:cubicBezTo>
                <a:cubicBezTo>
                  <a:pt x="200" y="1023"/>
                  <a:pt x="207" y="1028"/>
                  <a:pt x="222" y="1031"/>
                </a:cubicBezTo>
                <a:cubicBezTo>
                  <a:pt x="237" y="1033"/>
                  <a:pt x="258" y="1035"/>
                  <a:pt x="269" y="1034"/>
                </a:cubicBezTo>
                <a:cubicBezTo>
                  <a:pt x="279" y="1033"/>
                  <a:pt x="291" y="1026"/>
                  <a:pt x="291" y="1026"/>
                </a:cubicBezTo>
                <a:cubicBezTo>
                  <a:pt x="291" y="1026"/>
                  <a:pt x="257" y="1038"/>
                  <a:pt x="242" y="1022"/>
                </a:cubicBezTo>
                <a:close/>
                <a:moveTo>
                  <a:pt x="186" y="1057"/>
                </a:moveTo>
                <a:cubicBezTo>
                  <a:pt x="186" y="1054"/>
                  <a:pt x="190" y="1051"/>
                  <a:pt x="190" y="1048"/>
                </a:cubicBezTo>
                <a:cubicBezTo>
                  <a:pt x="190" y="1044"/>
                  <a:pt x="185" y="1041"/>
                  <a:pt x="182" y="1043"/>
                </a:cubicBezTo>
                <a:cubicBezTo>
                  <a:pt x="179" y="1044"/>
                  <a:pt x="173" y="1048"/>
                  <a:pt x="173" y="1052"/>
                </a:cubicBezTo>
                <a:cubicBezTo>
                  <a:pt x="173" y="1056"/>
                  <a:pt x="176" y="1063"/>
                  <a:pt x="176" y="1063"/>
                </a:cubicBezTo>
                <a:cubicBezTo>
                  <a:pt x="176" y="1063"/>
                  <a:pt x="167" y="1064"/>
                  <a:pt x="162" y="1061"/>
                </a:cubicBezTo>
                <a:cubicBezTo>
                  <a:pt x="157" y="1058"/>
                  <a:pt x="146" y="1055"/>
                  <a:pt x="140" y="1047"/>
                </a:cubicBezTo>
                <a:cubicBezTo>
                  <a:pt x="133" y="1040"/>
                  <a:pt x="132" y="1038"/>
                  <a:pt x="133" y="1036"/>
                </a:cubicBezTo>
                <a:cubicBezTo>
                  <a:pt x="135" y="1034"/>
                  <a:pt x="140" y="1034"/>
                  <a:pt x="142" y="1033"/>
                </a:cubicBezTo>
                <a:cubicBezTo>
                  <a:pt x="144" y="1032"/>
                  <a:pt x="147" y="1025"/>
                  <a:pt x="141" y="1021"/>
                </a:cubicBezTo>
                <a:cubicBezTo>
                  <a:pt x="134" y="1017"/>
                  <a:pt x="126" y="1021"/>
                  <a:pt x="124" y="1028"/>
                </a:cubicBezTo>
                <a:cubicBezTo>
                  <a:pt x="122" y="1036"/>
                  <a:pt x="123" y="1041"/>
                  <a:pt x="129" y="1047"/>
                </a:cubicBezTo>
                <a:cubicBezTo>
                  <a:pt x="136" y="1053"/>
                  <a:pt x="150" y="1063"/>
                  <a:pt x="150" y="1063"/>
                </a:cubicBezTo>
                <a:cubicBezTo>
                  <a:pt x="150" y="1063"/>
                  <a:pt x="124" y="1066"/>
                  <a:pt x="110" y="1041"/>
                </a:cubicBezTo>
                <a:cubicBezTo>
                  <a:pt x="102" y="1027"/>
                  <a:pt x="102" y="1026"/>
                  <a:pt x="107" y="1019"/>
                </a:cubicBezTo>
                <a:cubicBezTo>
                  <a:pt x="113" y="1012"/>
                  <a:pt x="109" y="1002"/>
                  <a:pt x="102" y="1003"/>
                </a:cubicBezTo>
                <a:cubicBezTo>
                  <a:pt x="94" y="1004"/>
                  <a:pt x="90" y="1015"/>
                  <a:pt x="92" y="1021"/>
                </a:cubicBezTo>
                <a:cubicBezTo>
                  <a:pt x="93" y="1027"/>
                  <a:pt x="94" y="1032"/>
                  <a:pt x="97" y="1035"/>
                </a:cubicBezTo>
                <a:cubicBezTo>
                  <a:pt x="100" y="1038"/>
                  <a:pt x="88" y="1029"/>
                  <a:pt x="89" y="1014"/>
                </a:cubicBezTo>
                <a:cubicBezTo>
                  <a:pt x="89" y="999"/>
                  <a:pt x="101" y="990"/>
                  <a:pt x="105" y="989"/>
                </a:cubicBezTo>
                <a:cubicBezTo>
                  <a:pt x="108" y="988"/>
                  <a:pt x="120" y="985"/>
                  <a:pt x="123" y="988"/>
                </a:cubicBezTo>
                <a:cubicBezTo>
                  <a:pt x="126" y="991"/>
                  <a:pt x="127" y="994"/>
                  <a:pt x="125" y="996"/>
                </a:cubicBezTo>
                <a:cubicBezTo>
                  <a:pt x="123" y="998"/>
                  <a:pt x="113" y="997"/>
                  <a:pt x="115" y="1004"/>
                </a:cubicBezTo>
                <a:cubicBezTo>
                  <a:pt x="116" y="1011"/>
                  <a:pt x="127" y="1012"/>
                  <a:pt x="133" y="1008"/>
                </a:cubicBezTo>
                <a:cubicBezTo>
                  <a:pt x="139" y="1003"/>
                  <a:pt x="144" y="997"/>
                  <a:pt x="138" y="986"/>
                </a:cubicBezTo>
                <a:cubicBezTo>
                  <a:pt x="131" y="975"/>
                  <a:pt x="120" y="978"/>
                  <a:pt x="120" y="978"/>
                </a:cubicBezTo>
                <a:cubicBezTo>
                  <a:pt x="120" y="978"/>
                  <a:pt x="128" y="968"/>
                  <a:pt x="123" y="959"/>
                </a:cubicBezTo>
                <a:cubicBezTo>
                  <a:pt x="117" y="950"/>
                  <a:pt x="114" y="958"/>
                  <a:pt x="113" y="963"/>
                </a:cubicBezTo>
                <a:cubicBezTo>
                  <a:pt x="113" y="968"/>
                  <a:pt x="90" y="981"/>
                  <a:pt x="86" y="995"/>
                </a:cubicBezTo>
                <a:cubicBezTo>
                  <a:pt x="82" y="1009"/>
                  <a:pt x="84" y="1023"/>
                  <a:pt x="84" y="1023"/>
                </a:cubicBezTo>
                <a:cubicBezTo>
                  <a:pt x="84" y="1023"/>
                  <a:pt x="74" y="1008"/>
                  <a:pt x="74" y="1002"/>
                </a:cubicBezTo>
                <a:cubicBezTo>
                  <a:pt x="74" y="995"/>
                  <a:pt x="71" y="988"/>
                  <a:pt x="76" y="983"/>
                </a:cubicBezTo>
                <a:cubicBezTo>
                  <a:pt x="80" y="979"/>
                  <a:pt x="79" y="980"/>
                  <a:pt x="81" y="983"/>
                </a:cubicBezTo>
                <a:cubicBezTo>
                  <a:pt x="82" y="987"/>
                  <a:pt x="92" y="984"/>
                  <a:pt x="87" y="975"/>
                </a:cubicBezTo>
                <a:cubicBezTo>
                  <a:pt x="82" y="966"/>
                  <a:pt x="77" y="968"/>
                  <a:pt x="73" y="970"/>
                </a:cubicBezTo>
                <a:cubicBezTo>
                  <a:pt x="70" y="973"/>
                  <a:pt x="65" y="977"/>
                  <a:pt x="66" y="983"/>
                </a:cubicBezTo>
                <a:cubicBezTo>
                  <a:pt x="66" y="990"/>
                  <a:pt x="69" y="1001"/>
                  <a:pt x="69" y="1001"/>
                </a:cubicBezTo>
                <a:cubicBezTo>
                  <a:pt x="69" y="1001"/>
                  <a:pt x="66" y="996"/>
                  <a:pt x="61" y="995"/>
                </a:cubicBezTo>
                <a:cubicBezTo>
                  <a:pt x="56" y="994"/>
                  <a:pt x="54" y="997"/>
                  <a:pt x="54" y="997"/>
                </a:cubicBezTo>
                <a:cubicBezTo>
                  <a:pt x="54" y="997"/>
                  <a:pt x="56" y="997"/>
                  <a:pt x="58" y="999"/>
                </a:cubicBezTo>
                <a:cubicBezTo>
                  <a:pt x="61" y="1002"/>
                  <a:pt x="70" y="1009"/>
                  <a:pt x="74" y="1017"/>
                </a:cubicBezTo>
                <a:cubicBezTo>
                  <a:pt x="78" y="1024"/>
                  <a:pt x="96" y="1048"/>
                  <a:pt x="110" y="1058"/>
                </a:cubicBezTo>
                <a:cubicBezTo>
                  <a:pt x="123" y="1068"/>
                  <a:pt x="144" y="1074"/>
                  <a:pt x="159" y="1074"/>
                </a:cubicBezTo>
                <a:cubicBezTo>
                  <a:pt x="174" y="1074"/>
                  <a:pt x="177" y="1070"/>
                  <a:pt x="185" y="1072"/>
                </a:cubicBezTo>
                <a:cubicBezTo>
                  <a:pt x="196" y="1073"/>
                  <a:pt x="204" y="1075"/>
                  <a:pt x="207" y="1076"/>
                </a:cubicBezTo>
                <a:cubicBezTo>
                  <a:pt x="204" y="1075"/>
                  <a:pt x="197" y="1073"/>
                  <a:pt x="190" y="1068"/>
                </a:cubicBezTo>
                <a:cubicBezTo>
                  <a:pt x="181" y="1061"/>
                  <a:pt x="186" y="1060"/>
                  <a:pt x="186" y="1057"/>
                </a:cubicBezTo>
                <a:close/>
                <a:moveTo>
                  <a:pt x="209" y="1076"/>
                </a:moveTo>
                <a:cubicBezTo>
                  <a:pt x="209" y="1076"/>
                  <a:pt x="208" y="1076"/>
                  <a:pt x="207" y="1076"/>
                </a:cubicBezTo>
                <a:cubicBezTo>
                  <a:pt x="208" y="1076"/>
                  <a:pt x="209" y="1076"/>
                  <a:pt x="209" y="1076"/>
                </a:cubicBezTo>
                <a:close/>
                <a:moveTo>
                  <a:pt x="37" y="1005"/>
                </a:moveTo>
                <a:cubicBezTo>
                  <a:pt x="31" y="996"/>
                  <a:pt x="33" y="987"/>
                  <a:pt x="32" y="975"/>
                </a:cubicBezTo>
                <a:cubicBezTo>
                  <a:pt x="32" y="963"/>
                  <a:pt x="37" y="953"/>
                  <a:pt x="37" y="953"/>
                </a:cubicBezTo>
                <a:cubicBezTo>
                  <a:pt x="37" y="953"/>
                  <a:pt x="42" y="958"/>
                  <a:pt x="42" y="965"/>
                </a:cubicBezTo>
                <a:cubicBezTo>
                  <a:pt x="41" y="972"/>
                  <a:pt x="38" y="987"/>
                  <a:pt x="38" y="987"/>
                </a:cubicBezTo>
                <a:cubicBezTo>
                  <a:pt x="38" y="987"/>
                  <a:pt x="40" y="983"/>
                  <a:pt x="44" y="979"/>
                </a:cubicBezTo>
                <a:cubicBezTo>
                  <a:pt x="47" y="975"/>
                  <a:pt x="48" y="969"/>
                  <a:pt x="49" y="963"/>
                </a:cubicBezTo>
                <a:cubicBezTo>
                  <a:pt x="49" y="957"/>
                  <a:pt x="44" y="948"/>
                  <a:pt x="44" y="948"/>
                </a:cubicBezTo>
                <a:cubicBezTo>
                  <a:pt x="44" y="948"/>
                  <a:pt x="48" y="950"/>
                  <a:pt x="52" y="947"/>
                </a:cubicBezTo>
                <a:cubicBezTo>
                  <a:pt x="55" y="943"/>
                  <a:pt x="56" y="937"/>
                  <a:pt x="49" y="935"/>
                </a:cubicBezTo>
                <a:cubicBezTo>
                  <a:pt x="40" y="933"/>
                  <a:pt x="40" y="938"/>
                  <a:pt x="34" y="942"/>
                </a:cubicBezTo>
                <a:cubicBezTo>
                  <a:pt x="28" y="945"/>
                  <a:pt x="26" y="953"/>
                  <a:pt x="25" y="963"/>
                </a:cubicBezTo>
                <a:cubicBezTo>
                  <a:pt x="24" y="973"/>
                  <a:pt x="27" y="982"/>
                  <a:pt x="27" y="982"/>
                </a:cubicBezTo>
                <a:cubicBezTo>
                  <a:pt x="27" y="982"/>
                  <a:pt x="20" y="969"/>
                  <a:pt x="17" y="962"/>
                </a:cubicBezTo>
                <a:cubicBezTo>
                  <a:pt x="15" y="955"/>
                  <a:pt x="15" y="952"/>
                  <a:pt x="15" y="945"/>
                </a:cubicBezTo>
                <a:cubicBezTo>
                  <a:pt x="15" y="938"/>
                  <a:pt x="20" y="926"/>
                  <a:pt x="28" y="920"/>
                </a:cubicBezTo>
                <a:cubicBezTo>
                  <a:pt x="36" y="913"/>
                  <a:pt x="45" y="918"/>
                  <a:pt x="45" y="922"/>
                </a:cubicBezTo>
                <a:cubicBezTo>
                  <a:pt x="45" y="925"/>
                  <a:pt x="49" y="929"/>
                  <a:pt x="54" y="927"/>
                </a:cubicBezTo>
                <a:cubicBezTo>
                  <a:pt x="59" y="924"/>
                  <a:pt x="60" y="917"/>
                  <a:pt x="60" y="910"/>
                </a:cubicBezTo>
                <a:cubicBezTo>
                  <a:pt x="60" y="904"/>
                  <a:pt x="57" y="898"/>
                  <a:pt x="51" y="893"/>
                </a:cubicBezTo>
                <a:cubicBezTo>
                  <a:pt x="46" y="888"/>
                  <a:pt x="42" y="888"/>
                  <a:pt x="38" y="887"/>
                </a:cubicBezTo>
                <a:cubicBezTo>
                  <a:pt x="34" y="887"/>
                  <a:pt x="28" y="893"/>
                  <a:pt x="28" y="893"/>
                </a:cubicBezTo>
                <a:cubicBezTo>
                  <a:pt x="28" y="893"/>
                  <a:pt x="31" y="888"/>
                  <a:pt x="25" y="885"/>
                </a:cubicBezTo>
                <a:cubicBezTo>
                  <a:pt x="19" y="882"/>
                  <a:pt x="14" y="885"/>
                  <a:pt x="7" y="890"/>
                </a:cubicBezTo>
                <a:cubicBezTo>
                  <a:pt x="0" y="896"/>
                  <a:pt x="7" y="901"/>
                  <a:pt x="11" y="898"/>
                </a:cubicBezTo>
                <a:cubicBezTo>
                  <a:pt x="15" y="896"/>
                  <a:pt x="17" y="898"/>
                  <a:pt x="19" y="903"/>
                </a:cubicBezTo>
                <a:cubicBezTo>
                  <a:pt x="20" y="907"/>
                  <a:pt x="19" y="911"/>
                  <a:pt x="19" y="911"/>
                </a:cubicBezTo>
                <a:cubicBezTo>
                  <a:pt x="19" y="911"/>
                  <a:pt x="21" y="909"/>
                  <a:pt x="26" y="907"/>
                </a:cubicBezTo>
                <a:cubicBezTo>
                  <a:pt x="31" y="904"/>
                  <a:pt x="34" y="905"/>
                  <a:pt x="41" y="906"/>
                </a:cubicBezTo>
                <a:cubicBezTo>
                  <a:pt x="49" y="907"/>
                  <a:pt x="47" y="913"/>
                  <a:pt x="39" y="911"/>
                </a:cubicBezTo>
                <a:cubicBezTo>
                  <a:pt x="31" y="909"/>
                  <a:pt x="26" y="912"/>
                  <a:pt x="19" y="918"/>
                </a:cubicBezTo>
                <a:cubicBezTo>
                  <a:pt x="13" y="925"/>
                  <a:pt x="11" y="943"/>
                  <a:pt x="10" y="951"/>
                </a:cubicBezTo>
                <a:cubicBezTo>
                  <a:pt x="9" y="959"/>
                  <a:pt x="16" y="974"/>
                  <a:pt x="16" y="974"/>
                </a:cubicBezTo>
                <a:cubicBezTo>
                  <a:pt x="16" y="974"/>
                  <a:pt x="6" y="958"/>
                  <a:pt x="6" y="947"/>
                </a:cubicBezTo>
                <a:cubicBezTo>
                  <a:pt x="6" y="935"/>
                  <a:pt x="8" y="928"/>
                  <a:pt x="10" y="922"/>
                </a:cubicBezTo>
                <a:cubicBezTo>
                  <a:pt x="12" y="915"/>
                  <a:pt x="20" y="903"/>
                  <a:pt x="15" y="909"/>
                </a:cubicBezTo>
                <a:cubicBezTo>
                  <a:pt x="11" y="914"/>
                  <a:pt x="4" y="919"/>
                  <a:pt x="1" y="935"/>
                </a:cubicBezTo>
                <a:cubicBezTo>
                  <a:pt x="1" y="963"/>
                  <a:pt x="1" y="963"/>
                  <a:pt x="1" y="963"/>
                </a:cubicBezTo>
                <a:cubicBezTo>
                  <a:pt x="5" y="976"/>
                  <a:pt x="13" y="990"/>
                  <a:pt x="24" y="1003"/>
                </a:cubicBezTo>
                <a:cubicBezTo>
                  <a:pt x="46" y="1029"/>
                  <a:pt x="78" y="1035"/>
                  <a:pt x="78" y="1035"/>
                </a:cubicBezTo>
                <a:cubicBezTo>
                  <a:pt x="78" y="1035"/>
                  <a:pt x="50" y="1023"/>
                  <a:pt x="37" y="1005"/>
                </a:cubicBezTo>
                <a:close/>
                <a:moveTo>
                  <a:pt x="24" y="839"/>
                </a:moveTo>
                <a:cubicBezTo>
                  <a:pt x="19" y="837"/>
                  <a:pt x="8" y="840"/>
                  <a:pt x="1" y="845"/>
                </a:cubicBezTo>
                <a:cubicBezTo>
                  <a:pt x="1" y="860"/>
                  <a:pt x="1" y="860"/>
                  <a:pt x="1" y="860"/>
                </a:cubicBezTo>
                <a:cubicBezTo>
                  <a:pt x="14" y="849"/>
                  <a:pt x="19" y="852"/>
                  <a:pt x="6" y="866"/>
                </a:cubicBezTo>
                <a:cubicBezTo>
                  <a:pt x="4" y="868"/>
                  <a:pt x="2" y="869"/>
                  <a:pt x="1" y="871"/>
                </a:cubicBezTo>
                <a:cubicBezTo>
                  <a:pt x="1" y="885"/>
                  <a:pt x="1" y="885"/>
                  <a:pt x="1" y="885"/>
                </a:cubicBezTo>
                <a:cubicBezTo>
                  <a:pt x="4" y="882"/>
                  <a:pt x="8" y="878"/>
                  <a:pt x="12" y="875"/>
                </a:cubicBezTo>
                <a:cubicBezTo>
                  <a:pt x="18" y="870"/>
                  <a:pt x="21" y="865"/>
                  <a:pt x="24" y="857"/>
                </a:cubicBezTo>
                <a:cubicBezTo>
                  <a:pt x="26" y="851"/>
                  <a:pt x="28" y="840"/>
                  <a:pt x="24" y="839"/>
                </a:cubicBezTo>
                <a:close/>
                <a:moveTo>
                  <a:pt x="209" y="1085"/>
                </a:moveTo>
                <a:cubicBezTo>
                  <a:pt x="209" y="1085"/>
                  <a:pt x="208" y="1085"/>
                  <a:pt x="207" y="1086"/>
                </a:cubicBezTo>
                <a:cubicBezTo>
                  <a:pt x="208" y="1085"/>
                  <a:pt x="209" y="1085"/>
                  <a:pt x="209" y="1085"/>
                </a:cubicBezTo>
                <a:close/>
                <a:moveTo>
                  <a:pt x="53" y="1081"/>
                </a:moveTo>
                <a:cubicBezTo>
                  <a:pt x="53" y="1081"/>
                  <a:pt x="53" y="1081"/>
                  <a:pt x="54" y="1081"/>
                </a:cubicBezTo>
                <a:cubicBezTo>
                  <a:pt x="53" y="1081"/>
                  <a:pt x="53" y="1081"/>
                  <a:pt x="53" y="1081"/>
                </a:cubicBezTo>
                <a:close/>
                <a:moveTo>
                  <a:pt x="331" y="243"/>
                </a:moveTo>
                <a:cubicBezTo>
                  <a:pt x="329" y="245"/>
                  <a:pt x="333" y="241"/>
                  <a:pt x="333" y="216"/>
                </a:cubicBezTo>
                <a:cubicBezTo>
                  <a:pt x="332" y="192"/>
                  <a:pt x="301" y="186"/>
                  <a:pt x="304" y="183"/>
                </a:cubicBezTo>
                <a:cubicBezTo>
                  <a:pt x="308" y="180"/>
                  <a:pt x="305" y="170"/>
                  <a:pt x="302" y="168"/>
                </a:cubicBezTo>
                <a:cubicBezTo>
                  <a:pt x="299" y="166"/>
                  <a:pt x="293" y="168"/>
                  <a:pt x="292" y="174"/>
                </a:cubicBezTo>
                <a:cubicBezTo>
                  <a:pt x="291" y="179"/>
                  <a:pt x="293" y="183"/>
                  <a:pt x="290" y="184"/>
                </a:cubicBezTo>
                <a:cubicBezTo>
                  <a:pt x="267" y="186"/>
                  <a:pt x="274" y="209"/>
                  <a:pt x="283" y="210"/>
                </a:cubicBezTo>
                <a:cubicBezTo>
                  <a:pt x="291" y="212"/>
                  <a:pt x="295" y="203"/>
                  <a:pt x="295" y="196"/>
                </a:cubicBezTo>
                <a:cubicBezTo>
                  <a:pt x="294" y="194"/>
                  <a:pt x="292" y="190"/>
                  <a:pt x="301" y="191"/>
                </a:cubicBezTo>
                <a:cubicBezTo>
                  <a:pt x="309" y="191"/>
                  <a:pt x="326" y="205"/>
                  <a:pt x="326" y="224"/>
                </a:cubicBezTo>
                <a:cubicBezTo>
                  <a:pt x="326" y="243"/>
                  <a:pt x="324" y="255"/>
                  <a:pt x="290" y="286"/>
                </a:cubicBezTo>
                <a:cubicBezTo>
                  <a:pt x="256" y="318"/>
                  <a:pt x="217" y="313"/>
                  <a:pt x="210" y="307"/>
                </a:cubicBezTo>
                <a:cubicBezTo>
                  <a:pt x="205" y="303"/>
                  <a:pt x="198" y="299"/>
                  <a:pt x="198" y="307"/>
                </a:cubicBezTo>
                <a:cubicBezTo>
                  <a:pt x="198" y="315"/>
                  <a:pt x="209" y="321"/>
                  <a:pt x="227" y="321"/>
                </a:cubicBezTo>
                <a:cubicBezTo>
                  <a:pt x="277" y="321"/>
                  <a:pt x="316" y="271"/>
                  <a:pt x="321" y="262"/>
                </a:cubicBezTo>
                <a:cubicBezTo>
                  <a:pt x="327" y="252"/>
                  <a:pt x="324" y="256"/>
                  <a:pt x="331" y="256"/>
                </a:cubicBezTo>
                <a:cubicBezTo>
                  <a:pt x="338" y="256"/>
                  <a:pt x="348" y="243"/>
                  <a:pt x="345" y="234"/>
                </a:cubicBezTo>
                <a:cubicBezTo>
                  <a:pt x="341" y="226"/>
                  <a:pt x="341" y="237"/>
                  <a:pt x="331" y="243"/>
                </a:cubicBezTo>
                <a:close/>
                <a:moveTo>
                  <a:pt x="317" y="230"/>
                </a:moveTo>
                <a:cubicBezTo>
                  <a:pt x="317" y="230"/>
                  <a:pt x="317" y="240"/>
                  <a:pt x="306" y="241"/>
                </a:cubicBezTo>
                <a:cubicBezTo>
                  <a:pt x="294" y="242"/>
                  <a:pt x="287" y="237"/>
                  <a:pt x="283" y="230"/>
                </a:cubicBezTo>
                <a:cubicBezTo>
                  <a:pt x="278" y="219"/>
                  <a:pt x="275" y="215"/>
                  <a:pt x="273" y="217"/>
                </a:cubicBezTo>
                <a:cubicBezTo>
                  <a:pt x="269" y="224"/>
                  <a:pt x="275" y="239"/>
                  <a:pt x="292" y="245"/>
                </a:cubicBezTo>
                <a:cubicBezTo>
                  <a:pt x="292" y="245"/>
                  <a:pt x="268" y="249"/>
                  <a:pt x="259" y="236"/>
                </a:cubicBezTo>
                <a:cubicBezTo>
                  <a:pt x="252" y="226"/>
                  <a:pt x="242" y="218"/>
                  <a:pt x="242" y="220"/>
                </a:cubicBezTo>
                <a:cubicBezTo>
                  <a:pt x="238" y="227"/>
                  <a:pt x="251" y="247"/>
                  <a:pt x="260" y="253"/>
                </a:cubicBezTo>
                <a:cubicBezTo>
                  <a:pt x="255" y="251"/>
                  <a:pt x="244" y="245"/>
                  <a:pt x="244" y="247"/>
                </a:cubicBezTo>
                <a:cubicBezTo>
                  <a:pt x="244" y="254"/>
                  <a:pt x="254" y="268"/>
                  <a:pt x="275" y="268"/>
                </a:cubicBezTo>
                <a:cubicBezTo>
                  <a:pt x="296" y="268"/>
                  <a:pt x="302" y="264"/>
                  <a:pt x="310" y="255"/>
                </a:cubicBezTo>
                <a:cubicBezTo>
                  <a:pt x="319" y="245"/>
                  <a:pt x="301" y="259"/>
                  <a:pt x="284" y="259"/>
                </a:cubicBezTo>
                <a:cubicBezTo>
                  <a:pt x="273" y="259"/>
                  <a:pt x="264" y="249"/>
                  <a:pt x="264" y="247"/>
                </a:cubicBezTo>
                <a:cubicBezTo>
                  <a:pt x="264" y="246"/>
                  <a:pt x="289" y="260"/>
                  <a:pt x="306" y="248"/>
                </a:cubicBezTo>
                <a:cubicBezTo>
                  <a:pt x="323" y="235"/>
                  <a:pt x="317" y="230"/>
                  <a:pt x="317" y="230"/>
                </a:cubicBezTo>
                <a:close/>
                <a:moveTo>
                  <a:pt x="242" y="272"/>
                </a:moveTo>
                <a:cubicBezTo>
                  <a:pt x="227" y="256"/>
                  <a:pt x="229" y="251"/>
                  <a:pt x="229" y="251"/>
                </a:cubicBezTo>
                <a:cubicBezTo>
                  <a:pt x="229" y="251"/>
                  <a:pt x="223" y="254"/>
                  <a:pt x="223" y="260"/>
                </a:cubicBezTo>
                <a:cubicBezTo>
                  <a:pt x="223" y="266"/>
                  <a:pt x="228" y="273"/>
                  <a:pt x="228" y="273"/>
                </a:cubicBezTo>
                <a:cubicBezTo>
                  <a:pt x="228" y="273"/>
                  <a:pt x="219" y="272"/>
                  <a:pt x="214" y="264"/>
                </a:cubicBezTo>
                <a:cubicBezTo>
                  <a:pt x="208" y="256"/>
                  <a:pt x="204" y="248"/>
                  <a:pt x="208" y="244"/>
                </a:cubicBezTo>
                <a:cubicBezTo>
                  <a:pt x="211" y="240"/>
                  <a:pt x="217" y="240"/>
                  <a:pt x="217" y="235"/>
                </a:cubicBezTo>
                <a:cubicBezTo>
                  <a:pt x="217" y="225"/>
                  <a:pt x="205" y="226"/>
                  <a:pt x="201" y="234"/>
                </a:cubicBezTo>
                <a:cubicBezTo>
                  <a:pt x="197" y="242"/>
                  <a:pt x="198" y="240"/>
                  <a:pt x="198" y="245"/>
                </a:cubicBezTo>
                <a:cubicBezTo>
                  <a:pt x="198" y="251"/>
                  <a:pt x="201" y="258"/>
                  <a:pt x="201" y="258"/>
                </a:cubicBezTo>
                <a:cubicBezTo>
                  <a:pt x="201" y="258"/>
                  <a:pt x="195" y="260"/>
                  <a:pt x="187" y="251"/>
                </a:cubicBezTo>
                <a:cubicBezTo>
                  <a:pt x="179" y="243"/>
                  <a:pt x="180" y="243"/>
                  <a:pt x="183" y="239"/>
                </a:cubicBezTo>
                <a:cubicBezTo>
                  <a:pt x="185" y="235"/>
                  <a:pt x="187" y="230"/>
                  <a:pt x="183" y="227"/>
                </a:cubicBezTo>
                <a:cubicBezTo>
                  <a:pt x="179" y="224"/>
                  <a:pt x="172" y="228"/>
                  <a:pt x="172" y="234"/>
                </a:cubicBezTo>
                <a:cubicBezTo>
                  <a:pt x="172" y="242"/>
                  <a:pt x="179" y="253"/>
                  <a:pt x="179" y="253"/>
                </a:cubicBezTo>
                <a:cubicBezTo>
                  <a:pt x="179" y="253"/>
                  <a:pt x="175" y="248"/>
                  <a:pt x="166" y="248"/>
                </a:cubicBezTo>
                <a:cubicBezTo>
                  <a:pt x="156" y="248"/>
                  <a:pt x="150" y="256"/>
                  <a:pt x="150" y="262"/>
                </a:cubicBezTo>
                <a:cubicBezTo>
                  <a:pt x="151" y="268"/>
                  <a:pt x="153" y="273"/>
                  <a:pt x="158" y="273"/>
                </a:cubicBezTo>
                <a:cubicBezTo>
                  <a:pt x="164" y="273"/>
                  <a:pt x="163" y="269"/>
                  <a:pt x="163" y="266"/>
                </a:cubicBezTo>
                <a:cubicBezTo>
                  <a:pt x="163" y="262"/>
                  <a:pt x="160" y="255"/>
                  <a:pt x="168" y="259"/>
                </a:cubicBezTo>
                <a:cubicBezTo>
                  <a:pt x="177" y="263"/>
                  <a:pt x="180" y="270"/>
                  <a:pt x="181" y="272"/>
                </a:cubicBezTo>
                <a:cubicBezTo>
                  <a:pt x="183" y="274"/>
                  <a:pt x="173" y="269"/>
                  <a:pt x="169" y="274"/>
                </a:cubicBezTo>
                <a:cubicBezTo>
                  <a:pt x="164" y="280"/>
                  <a:pt x="164" y="284"/>
                  <a:pt x="166" y="288"/>
                </a:cubicBezTo>
                <a:cubicBezTo>
                  <a:pt x="168" y="291"/>
                  <a:pt x="179" y="296"/>
                  <a:pt x="180" y="287"/>
                </a:cubicBezTo>
                <a:cubicBezTo>
                  <a:pt x="180" y="278"/>
                  <a:pt x="181" y="278"/>
                  <a:pt x="185" y="280"/>
                </a:cubicBezTo>
                <a:cubicBezTo>
                  <a:pt x="190" y="282"/>
                  <a:pt x="196" y="294"/>
                  <a:pt x="206" y="297"/>
                </a:cubicBezTo>
                <a:cubicBezTo>
                  <a:pt x="216" y="300"/>
                  <a:pt x="235" y="302"/>
                  <a:pt x="252" y="297"/>
                </a:cubicBezTo>
                <a:cubicBezTo>
                  <a:pt x="269" y="292"/>
                  <a:pt x="269" y="291"/>
                  <a:pt x="253" y="293"/>
                </a:cubicBezTo>
                <a:cubicBezTo>
                  <a:pt x="236" y="294"/>
                  <a:pt x="232" y="294"/>
                  <a:pt x="220" y="288"/>
                </a:cubicBezTo>
                <a:cubicBezTo>
                  <a:pt x="208" y="283"/>
                  <a:pt x="200" y="274"/>
                  <a:pt x="200" y="274"/>
                </a:cubicBezTo>
                <a:cubicBezTo>
                  <a:pt x="200" y="274"/>
                  <a:pt x="207" y="279"/>
                  <a:pt x="222" y="281"/>
                </a:cubicBezTo>
                <a:cubicBezTo>
                  <a:pt x="237" y="284"/>
                  <a:pt x="258" y="286"/>
                  <a:pt x="269" y="285"/>
                </a:cubicBezTo>
                <a:cubicBezTo>
                  <a:pt x="279" y="283"/>
                  <a:pt x="291" y="277"/>
                  <a:pt x="291" y="277"/>
                </a:cubicBezTo>
                <a:cubicBezTo>
                  <a:pt x="291" y="277"/>
                  <a:pt x="257" y="289"/>
                  <a:pt x="242" y="272"/>
                </a:cubicBezTo>
                <a:close/>
                <a:moveTo>
                  <a:pt x="186" y="308"/>
                </a:moveTo>
                <a:cubicBezTo>
                  <a:pt x="186" y="304"/>
                  <a:pt x="190" y="302"/>
                  <a:pt x="190" y="298"/>
                </a:cubicBezTo>
                <a:cubicBezTo>
                  <a:pt x="190" y="295"/>
                  <a:pt x="185" y="292"/>
                  <a:pt x="182" y="294"/>
                </a:cubicBezTo>
                <a:cubicBezTo>
                  <a:pt x="179" y="295"/>
                  <a:pt x="173" y="298"/>
                  <a:pt x="173" y="302"/>
                </a:cubicBezTo>
                <a:cubicBezTo>
                  <a:pt x="173" y="306"/>
                  <a:pt x="176" y="314"/>
                  <a:pt x="176" y="314"/>
                </a:cubicBezTo>
                <a:cubicBezTo>
                  <a:pt x="176" y="314"/>
                  <a:pt x="167" y="315"/>
                  <a:pt x="162" y="312"/>
                </a:cubicBezTo>
                <a:cubicBezTo>
                  <a:pt x="157" y="308"/>
                  <a:pt x="146" y="305"/>
                  <a:pt x="140" y="298"/>
                </a:cubicBezTo>
                <a:cubicBezTo>
                  <a:pt x="133" y="291"/>
                  <a:pt x="132" y="288"/>
                  <a:pt x="133" y="286"/>
                </a:cubicBezTo>
                <a:cubicBezTo>
                  <a:pt x="135" y="284"/>
                  <a:pt x="140" y="285"/>
                  <a:pt x="142" y="284"/>
                </a:cubicBezTo>
                <a:cubicBezTo>
                  <a:pt x="144" y="283"/>
                  <a:pt x="147" y="276"/>
                  <a:pt x="141" y="272"/>
                </a:cubicBezTo>
                <a:cubicBezTo>
                  <a:pt x="134" y="267"/>
                  <a:pt x="126" y="272"/>
                  <a:pt x="124" y="279"/>
                </a:cubicBezTo>
                <a:cubicBezTo>
                  <a:pt x="122" y="286"/>
                  <a:pt x="123" y="292"/>
                  <a:pt x="129" y="298"/>
                </a:cubicBezTo>
                <a:cubicBezTo>
                  <a:pt x="136" y="303"/>
                  <a:pt x="150" y="314"/>
                  <a:pt x="150" y="314"/>
                </a:cubicBezTo>
                <a:cubicBezTo>
                  <a:pt x="150" y="314"/>
                  <a:pt x="124" y="317"/>
                  <a:pt x="110" y="291"/>
                </a:cubicBezTo>
                <a:cubicBezTo>
                  <a:pt x="102" y="278"/>
                  <a:pt x="102" y="277"/>
                  <a:pt x="107" y="270"/>
                </a:cubicBezTo>
                <a:cubicBezTo>
                  <a:pt x="113" y="263"/>
                  <a:pt x="109" y="253"/>
                  <a:pt x="102" y="253"/>
                </a:cubicBezTo>
                <a:cubicBezTo>
                  <a:pt x="94" y="254"/>
                  <a:pt x="90" y="265"/>
                  <a:pt x="92" y="271"/>
                </a:cubicBezTo>
                <a:cubicBezTo>
                  <a:pt x="93" y="277"/>
                  <a:pt x="94" y="283"/>
                  <a:pt x="97" y="286"/>
                </a:cubicBezTo>
                <a:cubicBezTo>
                  <a:pt x="100" y="289"/>
                  <a:pt x="88" y="280"/>
                  <a:pt x="89" y="265"/>
                </a:cubicBezTo>
                <a:cubicBezTo>
                  <a:pt x="89" y="250"/>
                  <a:pt x="101" y="240"/>
                  <a:pt x="105" y="239"/>
                </a:cubicBezTo>
                <a:cubicBezTo>
                  <a:pt x="108" y="239"/>
                  <a:pt x="120" y="236"/>
                  <a:pt x="123" y="239"/>
                </a:cubicBezTo>
                <a:cubicBezTo>
                  <a:pt x="126" y="241"/>
                  <a:pt x="127" y="244"/>
                  <a:pt x="125" y="246"/>
                </a:cubicBezTo>
                <a:cubicBezTo>
                  <a:pt x="123" y="248"/>
                  <a:pt x="113" y="248"/>
                  <a:pt x="115" y="255"/>
                </a:cubicBezTo>
                <a:cubicBezTo>
                  <a:pt x="116" y="262"/>
                  <a:pt x="127" y="263"/>
                  <a:pt x="133" y="258"/>
                </a:cubicBezTo>
                <a:cubicBezTo>
                  <a:pt x="139" y="254"/>
                  <a:pt x="144" y="247"/>
                  <a:pt x="138" y="236"/>
                </a:cubicBezTo>
                <a:cubicBezTo>
                  <a:pt x="131" y="226"/>
                  <a:pt x="120" y="228"/>
                  <a:pt x="120" y="228"/>
                </a:cubicBezTo>
                <a:cubicBezTo>
                  <a:pt x="120" y="228"/>
                  <a:pt x="128" y="219"/>
                  <a:pt x="123" y="210"/>
                </a:cubicBezTo>
                <a:cubicBezTo>
                  <a:pt x="117" y="201"/>
                  <a:pt x="114" y="209"/>
                  <a:pt x="113" y="214"/>
                </a:cubicBezTo>
                <a:cubicBezTo>
                  <a:pt x="113" y="219"/>
                  <a:pt x="90" y="231"/>
                  <a:pt x="86" y="245"/>
                </a:cubicBezTo>
                <a:cubicBezTo>
                  <a:pt x="82" y="260"/>
                  <a:pt x="84" y="274"/>
                  <a:pt x="84" y="274"/>
                </a:cubicBezTo>
                <a:cubicBezTo>
                  <a:pt x="84" y="274"/>
                  <a:pt x="74" y="259"/>
                  <a:pt x="74" y="252"/>
                </a:cubicBezTo>
                <a:cubicBezTo>
                  <a:pt x="74" y="246"/>
                  <a:pt x="71" y="239"/>
                  <a:pt x="76" y="234"/>
                </a:cubicBezTo>
                <a:cubicBezTo>
                  <a:pt x="80" y="230"/>
                  <a:pt x="79" y="231"/>
                  <a:pt x="81" y="234"/>
                </a:cubicBezTo>
                <a:cubicBezTo>
                  <a:pt x="82" y="237"/>
                  <a:pt x="92" y="235"/>
                  <a:pt x="87" y="226"/>
                </a:cubicBezTo>
                <a:cubicBezTo>
                  <a:pt x="82" y="217"/>
                  <a:pt x="77" y="218"/>
                  <a:pt x="73" y="221"/>
                </a:cubicBezTo>
                <a:cubicBezTo>
                  <a:pt x="70" y="223"/>
                  <a:pt x="65" y="228"/>
                  <a:pt x="66" y="234"/>
                </a:cubicBezTo>
                <a:cubicBezTo>
                  <a:pt x="66" y="241"/>
                  <a:pt x="69" y="251"/>
                  <a:pt x="69" y="251"/>
                </a:cubicBezTo>
                <a:cubicBezTo>
                  <a:pt x="69" y="251"/>
                  <a:pt x="66" y="247"/>
                  <a:pt x="61" y="246"/>
                </a:cubicBezTo>
                <a:cubicBezTo>
                  <a:pt x="56" y="245"/>
                  <a:pt x="54" y="247"/>
                  <a:pt x="54" y="247"/>
                </a:cubicBezTo>
                <a:cubicBezTo>
                  <a:pt x="54" y="247"/>
                  <a:pt x="56" y="247"/>
                  <a:pt x="58" y="250"/>
                </a:cubicBezTo>
                <a:cubicBezTo>
                  <a:pt x="61" y="252"/>
                  <a:pt x="70" y="260"/>
                  <a:pt x="74" y="267"/>
                </a:cubicBezTo>
                <a:cubicBezTo>
                  <a:pt x="78" y="275"/>
                  <a:pt x="96" y="299"/>
                  <a:pt x="110" y="309"/>
                </a:cubicBezTo>
                <a:cubicBezTo>
                  <a:pt x="123" y="319"/>
                  <a:pt x="144" y="325"/>
                  <a:pt x="159" y="325"/>
                </a:cubicBezTo>
                <a:cubicBezTo>
                  <a:pt x="174" y="324"/>
                  <a:pt x="177" y="321"/>
                  <a:pt x="185" y="322"/>
                </a:cubicBezTo>
                <a:cubicBezTo>
                  <a:pt x="196" y="324"/>
                  <a:pt x="204" y="326"/>
                  <a:pt x="207" y="327"/>
                </a:cubicBezTo>
                <a:cubicBezTo>
                  <a:pt x="204" y="326"/>
                  <a:pt x="197" y="323"/>
                  <a:pt x="190" y="319"/>
                </a:cubicBezTo>
                <a:cubicBezTo>
                  <a:pt x="181" y="312"/>
                  <a:pt x="186" y="311"/>
                  <a:pt x="186" y="308"/>
                </a:cubicBezTo>
                <a:close/>
                <a:moveTo>
                  <a:pt x="209" y="327"/>
                </a:moveTo>
                <a:cubicBezTo>
                  <a:pt x="209" y="327"/>
                  <a:pt x="208" y="327"/>
                  <a:pt x="207" y="327"/>
                </a:cubicBezTo>
                <a:cubicBezTo>
                  <a:pt x="208" y="327"/>
                  <a:pt x="209" y="327"/>
                  <a:pt x="209" y="327"/>
                </a:cubicBezTo>
                <a:close/>
                <a:moveTo>
                  <a:pt x="37" y="256"/>
                </a:moveTo>
                <a:cubicBezTo>
                  <a:pt x="31" y="247"/>
                  <a:pt x="33" y="238"/>
                  <a:pt x="32" y="226"/>
                </a:cubicBezTo>
                <a:cubicBezTo>
                  <a:pt x="32" y="214"/>
                  <a:pt x="37" y="203"/>
                  <a:pt x="37" y="203"/>
                </a:cubicBezTo>
                <a:cubicBezTo>
                  <a:pt x="37" y="203"/>
                  <a:pt x="42" y="209"/>
                  <a:pt x="42" y="216"/>
                </a:cubicBezTo>
                <a:cubicBezTo>
                  <a:pt x="41" y="223"/>
                  <a:pt x="38" y="238"/>
                  <a:pt x="38" y="238"/>
                </a:cubicBezTo>
                <a:cubicBezTo>
                  <a:pt x="38" y="238"/>
                  <a:pt x="40" y="233"/>
                  <a:pt x="44" y="230"/>
                </a:cubicBezTo>
                <a:cubicBezTo>
                  <a:pt x="47" y="226"/>
                  <a:pt x="48" y="220"/>
                  <a:pt x="49" y="213"/>
                </a:cubicBezTo>
                <a:cubicBezTo>
                  <a:pt x="49" y="207"/>
                  <a:pt x="44" y="198"/>
                  <a:pt x="44" y="198"/>
                </a:cubicBezTo>
                <a:cubicBezTo>
                  <a:pt x="44" y="198"/>
                  <a:pt x="48" y="200"/>
                  <a:pt x="52" y="197"/>
                </a:cubicBezTo>
                <a:cubicBezTo>
                  <a:pt x="55" y="194"/>
                  <a:pt x="56" y="187"/>
                  <a:pt x="49" y="186"/>
                </a:cubicBezTo>
                <a:cubicBezTo>
                  <a:pt x="40" y="184"/>
                  <a:pt x="40" y="188"/>
                  <a:pt x="34" y="192"/>
                </a:cubicBezTo>
                <a:cubicBezTo>
                  <a:pt x="28" y="196"/>
                  <a:pt x="26" y="203"/>
                  <a:pt x="25" y="213"/>
                </a:cubicBezTo>
                <a:cubicBezTo>
                  <a:pt x="24" y="223"/>
                  <a:pt x="27" y="233"/>
                  <a:pt x="27" y="233"/>
                </a:cubicBezTo>
                <a:cubicBezTo>
                  <a:pt x="27" y="233"/>
                  <a:pt x="20" y="220"/>
                  <a:pt x="17" y="213"/>
                </a:cubicBezTo>
                <a:cubicBezTo>
                  <a:pt x="15" y="206"/>
                  <a:pt x="15" y="202"/>
                  <a:pt x="15" y="195"/>
                </a:cubicBezTo>
                <a:cubicBezTo>
                  <a:pt x="15" y="188"/>
                  <a:pt x="20" y="177"/>
                  <a:pt x="28" y="170"/>
                </a:cubicBezTo>
                <a:cubicBezTo>
                  <a:pt x="36" y="164"/>
                  <a:pt x="45" y="169"/>
                  <a:pt x="45" y="172"/>
                </a:cubicBezTo>
                <a:cubicBezTo>
                  <a:pt x="45" y="175"/>
                  <a:pt x="49" y="180"/>
                  <a:pt x="54" y="177"/>
                </a:cubicBezTo>
                <a:cubicBezTo>
                  <a:pt x="59" y="175"/>
                  <a:pt x="60" y="167"/>
                  <a:pt x="60" y="161"/>
                </a:cubicBezTo>
                <a:cubicBezTo>
                  <a:pt x="60" y="155"/>
                  <a:pt x="57" y="148"/>
                  <a:pt x="51" y="143"/>
                </a:cubicBezTo>
                <a:cubicBezTo>
                  <a:pt x="46" y="138"/>
                  <a:pt x="42" y="138"/>
                  <a:pt x="38" y="138"/>
                </a:cubicBezTo>
                <a:cubicBezTo>
                  <a:pt x="34" y="137"/>
                  <a:pt x="28" y="143"/>
                  <a:pt x="28" y="143"/>
                </a:cubicBezTo>
                <a:cubicBezTo>
                  <a:pt x="28" y="143"/>
                  <a:pt x="31" y="138"/>
                  <a:pt x="25" y="135"/>
                </a:cubicBezTo>
                <a:cubicBezTo>
                  <a:pt x="19" y="132"/>
                  <a:pt x="14" y="135"/>
                  <a:pt x="7" y="141"/>
                </a:cubicBezTo>
                <a:cubicBezTo>
                  <a:pt x="0" y="147"/>
                  <a:pt x="7" y="152"/>
                  <a:pt x="11" y="149"/>
                </a:cubicBezTo>
                <a:cubicBezTo>
                  <a:pt x="15" y="147"/>
                  <a:pt x="17" y="149"/>
                  <a:pt x="19" y="153"/>
                </a:cubicBezTo>
                <a:cubicBezTo>
                  <a:pt x="20" y="158"/>
                  <a:pt x="19" y="162"/>
                  <a:pt x="19" y="162"/>
                </a:cubicBezTo>
                <a:cubicBezTo>
                  <a:pt x="19" y="162"/>
                  <a:pt x="21" y="160"/>
                  <a:pt x="26" y="157"/>
                </a:cubicBezTo>
                <a:cubicBezTo>
                  <a:pt x="31" y="155"/>
                  <a:pt x="34" y="155"/>
                  <a:pt x="41" y="157"/>
                </a:cubicBezTo>
                <a:cubicBezTo>
                  <a:pt x="49" y="158"/>
                  <a:pt x="47" y="163"/>
                  <a:pt x="39" y="162"/>
                </a:cubicBezTo>
                <a:cubicBezTo>
                  <a:pt x="31" y="160"/>
                  <a:pt x="26" y="162"/>
                  <a:pt x="19" y="169"/>
                </a:cubicBezTo>
                <a:cubicBezTo>
                  <a:pt x="13" y="176"/>
                  <a:pt x="11" y="193"/>
                  <a:pt x="10" y="202"/>
                </a:cubicBezTo>
                <a:cubicBezTo>
                  <a:pt x="9" y="210"/>
                  <a:pt x="16" y="225"/>
                  <a:pt x="16" y="225"/>
                </a:cubicBezTo>
                <a:cubicBezTo>
                  <a:pt x="16" y="225"/>
                  <a:pt x="6" y="208"/>
                  <a:pt x="6" y="197"/>
                </a:cubicBezTo>
                <a:cubicBezTo>
                  <a:pt x="6" y="186"/>
                  <a:pt x="8" y="178"/>
                  <a:pt x="10" y="172"/>
                </a:cubicBezTo>
                <a:cubicBezTo>
                  <a:pt x="12" y="166"/>
                  <a:pt x="20" y="154"/>
                  <a:pt x="15" y="160"/>
                </a:cubicBezTo>
                <a:cubicBezTo>
                  <a:pt x="11" y="164"/>
                  <a:pt x="4" y="170"/>
                  <a:pt x="1" y="185"/>
                </a:cubicBezTo>
                <a:cubicBezTo>
                  <a:pt x="1" y="213"/>
                  <a:pt x="1" y="213"/>
                  <a:pt x="1" y="213"/>
                </a:cubicBezTo>
                <a:cubicBezTo>
                  <a:pt x="5" y="227"/>
                  <a:pt x="13" y="241"/>
                  <a:pt x="24" y="253"/>
                </a:cubicBezTo>
                <a:cubicBezTo>
                  <a:pt x="46" y="279"/>
                  <a:pt x="78" y="286"/>
                  <a:pt x="78" y="286"/>
                </a:cubicBezTo>
                <a:cubicBezTo>
                  <a:pt x="78" y="286"/>
                  <a:pt x="50" y="274"/>
                  <a:pt x="37" y="256"/>
                </a:cubicBezTo>
                <a:close/>
                <a:moveTo>
                  <a:pt x="24" y="89"/>
                </a:moveTo>
                <a:cubicBezTo>
                  <a:pt x="19" y="88"/>
                  <a:pt x="8" y="91"/>
                  <a:pt x="1" y="96"/>
                </a:cubicBezTo>
                <a:cubicBezTo>
                  <a:pt x="1" y="111"/>
                  <a:pt x="1" y="111"/>
                  <a:pt x="1" y="111"/>
                </a:cubicBezTo>
                <a:cubicBezTo>
                  <a:pt x="14" y="100"/>
                  <a:pt x="19" y="103"/>
                  <a:pt x="6" y="116"/>
                </a:cubicBezTo>
                <a:cubicBezTo>
                  <a:pt x="4" y="118"/>
                  <a:pt x="2" y="120"/>
                  <a:pt x="1" y="121"/>
                </a:cubicBezTo>
                <a:cubicBezTo>
                  <a:pt x="1" y="136"/>
                  <a:pt x="1" y="136"/>
                  <a:pt x="1" y="136"/>
                </a:cubicBezTo>
                <a:cubicBezTo>
                  <a:pt x="4" y="133"/>
                  <a:pt x="8" y="129"/>
                  <a:pt x="12" y="126"/>
                </a:cubicBezTo>
                <a:cubicBezTo>
                  <a:pt x="18" y="120"/>
                  <a:pt x="21" y="116"/>
                  <a:pt x="24" y="107"/>
                </a:cubicBezTo>
                <a:cubicBezTo>
                  <a:pt x="26" y="102"/>
                  <a:pt x="28" y="91"/>
                  <a:pt x="24" y="89"/>
                </a:cubicBezTo>
                <a:close/>
                <a:moveTo>
                  <a:pt x="331" y="408"/>
                </a:moveTo>
                <a:cubicBezTo>
                  <a:pt x="324" y="408"/>
                  <a:pt x="327" y="413"/>
                  <a:pt x="321" y="403"/>
                </a:cubicBezTo>
                <a:cubicBezTo>
                  <a:pt x="316" y="393"/>
                  <a:pt x="277" y="344"/>
                  <a:pt x="227" y="344"/>
                </a:cubicBezTo>
                <a:cubicBezTo>
                  <a:pt x="209" y="344"/>
                  <a:pt x="198" y="349"/>
                  <a:pt x="198" y="357"/>
                </a:cubicBezTo>
                <a:cubicBezTo>
                  <a:pt x="198" y="366"/>
                  <a:pt x="205" y="361"/>
                  <a:pt x="210" y="357"/>
                </a:cubicBezTo>
                <a:cubicBezTo>
                  <a:pt x="217" y="351"/>
                  <a:pt x="256" y="347"/>
                  <a:pt x="290" y="378"/>
                </a:cubicBezTo>
                <a:cubicBezTo>
                  <a:pt x="324" y="410"/>
                  <a:pt x="326" y="422"/>
                  <a:pt x="326" y="441"/>
                </a:cubicBezTo>
                <a:cubicBezTo>
                  <a:pt x="326" y="459"/>
                  <a:pt x="309" y="473"/>
                  <a:pt x="301" y="474"/>
                </a:cubicBezTo>
                <a:cubicBezTo>
                  <a:pt x="292" y="475"/>
                  <a:pt x="294" y="471"/>
                  <a:pt x="295" y="469"/>
                </a:cubicBezTo>
                <a:cubicBezTo>
                  <a:pt x="295" y="462"/>
                  <a:pt x="291" y="453"/>
                  <a:pt x="283" y="454"/>
                </a:cubicBezTo>
                <a:cubicBezTo>
                  <a:pt x="274" y="456"/>
                  <a:pt x="267" y="479"/>
                  <a:pt x="290" y="481"/>
                </a:cubicBezTo>
                <a:cubicBezTo>
                  <a:pt x="293" y="481"/>
                  <a:pt x="291" y="486"/>
                  <a:pt x="292" y="491"/>
                </a:cubicBezTo>
                <a:cubicBezTo>
                  <a:pt x="293" y="497"/>
                  <a:pt x="299" y="499"/>
                  <a:pt x="302" y="496"/>
                </a:cubicBezTo>
                <a:cubicBezTo>
                  <a:pt x="305" y="494"/>
                  <a:pt x="308" y="485"/>
                  <a:pt x="304" y="482"/>
                </a:cubicBezTo>
                <a:cubicBezTo>
                  <a:pt x="301" y="479"/>
                  <a:pt x="332" y="473"/>
                  <a:pt x="333" y="448"/>
                </a:cubicBezTo>
                <a:cubicBezTo>
                  <a:pt x="333" y="424"/>
                  <a:pt x="329" y="420"/>
                  <a:pt x="331" y="421"/>
                </a:cubicBezTo>
                <a:cubicBezTo>
                  <a:pt x="341" y="428"/>
                  <a:pt x="341" y="439"/>
                  <a:pt x="345" y="431"/>
                </a:cubicBezTo>
                <a:cubicBezTo>
                  <a:pt x="348" y="422"/>
                  <a:pt x="338" y="408"/>
                  <a:pt x="331" y="408"/>
                </a:cubicBezTo>
                <a:close/>
                <a:moveTo>
                  <a:pt x="306" y="417"/>
                </a:moveTo>
                <a:cubicBezTo>
                  <a:pt x="289" y="404"/>
                  <a:pt x="264" y="418"/>
                  <a:pt x="264" y="417"/>
                </a:cubicBezTo>
                <a:cubicBezTo>
                  <a:pt x="264" y="416"/>
                  <a:pt x="273" y="406"/>
                  <a:pt x="284" y="406"/>
                </a:cubicBezTo>
                <a:cubicBezTo>
                  <a:pt x="301" y="406"/>
                  <a:pt x="319" y="420"/>
                  <a:pt x="310" y="410"/>
                </a:cubicBezTo>
                <a:cubicBezTo>
                  <a:pt x="302" y="400"/>
                  <a:pt x="296" y="396"/>
                  <a:pt x="275" y="396"/>
                </a:cubicBezTo>
                <a:cubicBezTo>
                  <a:pt x="254" y="396"/>
                  <a:pt x="244" y="411"/>
                  <a:pt x="244" y="417"/>
                </a:cubicBezTo>
                <a:cubicBezTo>
                  <a:pt x="244" y="420"/>
                  <a:pt x="255" y="414"/>
                  <a:pt x="260" y="412"/>
                </a:cubicBezTo>
                <a:cubicBezTo>
                  <a:pt x="251" y="417"/>
                  <a:pt x="238" y="438"/>
                  <a:pt x="242" y="445"/>
                </a:cubicBezTo>
                <a:cubicBezTo>
                  <a:pt x="242" y="446"/>
                  <a:pt x="252" y="438"/>
                  <a:pt x="259" y="428"/>
                </a:cubicBezTo>
                <a:cubicBezTo>
                  <a:pt x="268" y="416"/>
                  <a:pt x="292" y="420"/>
                  <a:pt x="292" y="420"/>
                </a:cubicBezTo>
                <a:cubicBezTo>
                  <a:pt x="275" y="426"/>
                  <a:pt x="269" y="440"/>
                  <a:pt x="273" y="448"/>
                </a:cubicBezTo>
                <a:cubicBezTo>
                  <a:pt x="275" y="449"/>
                  <a:pt x="278" y="446"/>
                  <a:pt x="283" y="435"/>
                </a:cubicBezTo>
                <a:cubicBezTo>
                  <a:pt x="287" y="428"/>
                  <a:pt x="294" y="423"/>
                  <a:pt x="306" y="424"/>
                </a:cubicBezTo>
                <a:cubicBezTo>
                  <a:pt x="317" y="425"/>
                  <a:pt x="317" y="435"/>
                  <a:pt x="317" y="435"/>
                </a:cubicBezTo>
                <a:cubicBezTo>
                  <a:pt x="317" y="435"/>
                  <a:pt x="323" y="429"/>
                  <a:pt x="306" y="417"/>
                </a:cubicBezTo>
                <a:close/>
                <a:moveTo>
                  <a:pt x="222" y="383"/>
                </a:moveTo>
                <a:cubicBezTo>
                  <a:pt x="207" y="386"/>
                  <a:pt x="200" y="391"/>
                  <a:pt x="200" y="391"/>
                </a:cubicBezTo>
                <a:cubicBezTo>
                  <a:pt x="200" y="391"/>
                  <a:pt x="208" y="382"/>
                  <a:pt x="220" y="376"/>
                </a:cubicBezTo>
                <a:cubicBezTo>
                  <a:pt x="232" y="371"/>
                  <a:pt x="236" y="370"/>
                  <a:pt x="253" y="372"/>
                </a:cubicBezTo>
                <a:cubicBezTo>
                  <a:pt x="269" y="374"/>
                  <a:pt x="269" y="373"/>
                  <a:pt x="252" y="368"/>
                </a:cubicBezTo>
                <a:cubicBezTo>
                  <a:pt x="235" y="362"/>
                  <a:pt x="216" y="364"/>
                  <a:pt x="206" y="368"/>
                </a:cubicBezTo>
                <a:cubicBezTo>
                  <a:pt x="196" y="371"/>
                  <a:pt x="190" y="383"/>
                  <a:pt x="185" y="385"/>
                </a:cubicBezTo>
                <a:cubicBezTo>
                  <a:pt x="181" y="387"/>
                  <a:pt x="180" y="387"/>
                  <a:pt x="180" y="378"/>
                </a:cubicBezTo>
                <a:cubicBezTo>
                  <a:pt x="179" y="369"/>
                  <a:pt x="168" y="373"/>
                  <a:pt x="166" y="377"/>
                </a:cubicBezTo>
                <a:cubicBezTo>
                  <a:pt x="164" y="380"/>
                  <a:pt x="164" y="385"/>
                  <a:pt x="169" y="390"/>
                </a:cubicBezTo>
                <a:cubicBezTo>
                  <a:pt x="173" y="395"/>
                  <a:pt x="183" y="391"/>
                  <a:pt x="181" y="393"/>
                </a:cubicBezTo>
                <a:cubicBezTo>
                  <a:pt x="180" y="395"/>
                  <a:pt x="177" y="402"/>
                  <a:pt x="168" y="406"/>
                </a:cubicBezTo>
                <a:cubicBezTo>
                  <a:pt x="160" y="410"/>
                  <a:pt x="163" y="403"/>
                  <a:pt x="163" y="399"/>
                </a:cubicBezTo>
                <a:cubicBezTo>
                  <a:pt x="163" y="395"/>
                  <a:pt x="164" y="392"/>
                  <a:pt x="158" y="392"/>
                </a:cubicBezTo>
                <a:cubicBezTo>
                  <a:pt x="153" y="392"/>
                  <a:pt x="151" y="397"/>
                  <a:pt x="150" y="403"/>
                </a:cubicBezTo>
                <a:cubicBezTo>
                  <a:pt x="150" y="409"/>
                  <a:pt x="156" y="416"/>
                  <a:pt x="166" y="416"/>
                </a:cubicBezTo>
                <a:cubicBezTo>
                  <a:pt x="175" y="416"/>
                  <a:pt x="179" y="412"/>
                  <a:pt x="179" y="412"/>
                </a:cubicBezTo>
                <a:cubicBezTo>
                  <a:pt x="179" y="412"/>
                  <a:pt x="172" y="423"/>
                  <a:pt x="172" y="430"/>
                </a:cubicBezTo>
                <a:cubicBezTo>
                  <a:pt x="172" y="436"/>
                  <a:pt x="179" y="441"/>
                  <a:pt x="183" y="437"/>
                </a:cubicBezTo>
                <a:cubicBezTo>
                  <a:pt x="187" y="434"/>
                  <a:pt x="185" y="429"/>
                  <a:pt x="183" y="426"/>
                </a:cubicBezTo>
                <a:cubicBezTo>
                  <a:pt x="180" y="422"/>
                  <a:pt x="179" y="422"/>
                  <a:pt x="187" y="414"/>
                </a:cubicBezTo>
                <a:cubicBezTo>
                  <a:pt x="195" y="405"/>
                  <a:pt x="201" y="407"/>
                  <a:pt x="201" y="407"/>
                </a:cubicBezTo>
                <a:cubicBezTo>
                  <a:pt x="201" y="407"/>
                  <a:pt x="198" y="414"/>
                  <a:pt x="198" y="419"/>
                </a:cubicBezTo>
                <a:cubicBezTo>
                  <a:pt x="198" y="425"/>
                  <a:pt x="197" y="423"/>
                  <a:pt x="201" y="431"/>
                </a:cubicBezTo>
                <a:cubicBezTo>
                  <a:pt x="205" y="438"/>
                  <a:pt x="217" y="440"/>
                  <a:pt x="217" y="429"/>
                </a:cubicBezTo>
                <a:cubicBezTo>
                  <a:pt x="217" y="425"/>
                  <a:pt x="211" y="425"/>
                  <a:pt x="208" y="420"/>
                </a:cubicBezTo>
                <a:cubicBezTo>
                  <a:pt x="204" y="416"/>
                  <a:pt x="208" y="408"/>
                  <a:pt x="214" y="400"/>
                </a:cubicBezTo>
                <a:cubicBezTo>
                  <a:pt x="219" y="392"/>
                  <a:pt x="228" y="392"/>
                  <a:pt x="228" y="392"/>
                </a:cubicBezTo>
                <a:cubicBezTo>
                  <a:pt x="228" y="392"/>
                  <a:pt x="223" y="399"/>
                  <a:pt x="223" y="405"/>
                </a:cubicBezTo>
                <a:cubicBezTo>
                  <a:pt x="223" y="411"/>
                  <a:pt x="229" y="414"/>
                  <a:pt x="229" y="414"/>
                </a:cubicBezTo>
                <a:cubicBezTo>
                  <a:pt x="229" y="414"/>
                  <a:pt x="227" y="408"/>
                  <a:pt x="242" y="392"/>
                </a:cubicBezTo>
                <a:cubicBezTo>
                  <a:pt x="257" y="376"/>
                  <a:pt x="291" y="388"/>
                  <a:pt x="291" y="388"/>
                </a:cubicBezTo>
                <a:cubicBezTo>
                  <a:pt x="291" y="388"/>
                  <a:pt x="279" y="381"/>
                  <a:pt x="269" y="380"/>
                </a:cubicBezTo>
                <a:cubicBezTo>
                  <a:pt x="258" y="379"/>
                  <a:pt x="237" y="381"/>
                  <a:pt x="222" y="383"/>
                </a:cubicBezTo>
                <a:close/>
                <a:moveTo>
                  <a:pt x="209" y="336"/>
                </a:moveTo>
                <a:cubicBezTo>
                  <a:pt x="209" y="336"/>
                  <a:pt x="208" y="336"/>
                  <a:pt x="207" y="336"/>
                </a:cubicBezTo>
                <a:cubicBezTo>
                  <a:pt x="208" y="336"/>
                  <a:pt x="209" y="336"/>
                  <a:pt x="209" y="336"/>
                </a:cubicBezTo>
                <a:close/>
                <a:moveTo>
                  <a:pt x="190" y="344"/>
                </a:moveTo>
                <a:cubicBezTo>
                  <a:pt x="197" y="339"/>
                  <a:pt x="204" y="337"/>
                  <a:pt x="207" y="336"/>
                </a:cubicBezTo>
                <a:cubicBezTo>
                  <a:pt x="204" y="337"/>
                  <a:pt x="196" y="339"/>
                  <a:pt x="185" y="341"/>
                </a:cubicBezTo>
                <a:cubicBezTo>
                  <a:pt x="177" y="342"/>
                  <a:pt x="174" y="339"/>
                  <a:pt x="159" y="338"/>
                </a:cubicBezTo>
                <a:cubicBezTo>
                  <a:pt x="144" y="338"/>
                  <a:pt x="123" y="344"/>
                  <a:pt x="110" y="354"/>
                </a:cubicBezTo>
                <a:cubicBezTo>
                  <a:pt x="96" y="364"/>
                  <a:pt x="78" y="388"/>
                  <a:pt x="74" y="396"/>
                </a:cubicBezTo>
                <a:cubicBezTo>
                  <a:pt x="70" y="403"/>
                  <a:pt x="61" y="411"/>
                  <a:pt x="58" y="413"/>
                </a:cubicBezTo>
                <a:cubicBezTo>
                  <a:pt x="56" y="415"/>
                  <a:pt x="54" y="415"/>
                  <a:pt x="54" y="415"/>
                </a:cubicBezTo>
                <a:cubicBezTo>
                  <a:pt x="54" y="415"/>
                  <a:pt x="56" y="418"/>
                  <a:pt x="61" y="417"/>
                </a:cubicBezTo>
                <a:cubicBezTo>
                  <a:pt x="66" y="416"/>
                  <a:pt x="69" y="411"/>
                  <a:pt x="69" y="411"/>
                </a:cubicBezTo>
                <a:cubicBezTo>
                  <a:pt x="69" y="411"/>
                  <a:pt x="66" y="422"/>
                  <a:pt x="66" y="429"/>
                </a:cubicBezTo>
                <a:cubicBezTo>
                  <a:pt x="65" y="435"/>
                  <a:pt x="70" y="440"/>
                  <a:pt x="73" y="442"/>
                </a:cubicBezTo>
                <a:cubicBezTo>
                  <a:pt x="77" y="444"/>
                  <a:pt x="82" y="446"/>
                  <a:pt x="87" y="437"/>
                </a:cubicBezTo>
                <a:cubicBezTo>
                  <a:pt x="92" y="428"/>
                  <a:pt x="82" y="426"/>
                  <a:pt x="81" y="429"/>
                </a:cubicBezTo>
                <a:cubicBezTo>
                  <a:pt x="79" y="432"/>
                  <a:pt x="80" y="433"/>
                  <a:pt x="76" y="429"/>
                </a:cubicBezTo>
                <a:cubicBezTo>
                  <a:pt x="71" y="424"/>
                  <a:pt x="74" y="417"/>
                  <a:pt x="74" y="411"/>
                </a:cubicBezTo>
                <a:cubicBezTo>
                  <a:pt x="74" y="404"/>
                  <a:pt x="84" y="389"/>
                  <a:pt x="84" y="389"/>
                </a:cubicBezTo>
                <a:cubicBezTo>
                  <a:pt x="84" y="389"/>
                  <a:pt x="82" y="403"/>
                  <a:pt x="86" y="417"/>
                </a:cubicBezTo>
                <a:cubicBezTo>
                  <a:pt x="90" y="432"/>
                  <a:pt x="113" y="444"/>
                  <a:pt x="113" y="449"/>
                </a:cubicBezTo>
                <a:cubicBezTo>
                  <a:pt x="114" y="454"/>
                  <a:pt x="117" y="462"/>
                  <a:pt x="123" y="453"/>
                </a:cubicBezTo>
                <a:cubicBezTo>
                  <a:pt x="128" y="444"/>
                  <a:pt x="120" y="434"/>
                  <a:pt x="120" y="434"/>
                </a:cubicBezTo>
                <a:cubicBezTo>
                  <a:pt x="120" y="434"/>
                  <a:pt x="131" y="437"/>
                  <a:pt x="138" y="426"/>
                </a:cubicBezTo>
                <a:cubicBezTo>
                  <a:pt x="144" y="415"/>
                  <a:pt x="139" y="409"/>
                  <a:pt x="133" y="404"/>
                </a:cubicBezTo>
                <a:cubicBezTo>
                  <a:pt x="127" y="400"/>
                  <a:pt x="116" y="401"/>
                  <a:pt x="115" y="408"/>
                </a:cubicBezTo>
                <a:cubicBezTo>
                  <a:pt x="113" y="415"/>
                  <a:pt x="123" y="415"/>
                  <a:pt x="125" y="417"/>
                </a:cubicBezTo>
                <a:cubicBezTo>
                  <a:pt x="127" y="419"/>
                  <a:pt x="126" y="421"/>
                  <a:pt x="123" y="424"/>
                </a:cubicBezTo>
                <a:cubicBezTo>
                  <a:pt x="120" y="427"/>
                  <a:pt x="108" y="424"/>
                  <a:pt x="105" y="423"/>
                </a:cubicBezTo>
                <a:cubicBezTo>
                  <a:pt x="101" y="423"/>
                  <a:pt x="89" y="413"/>
                  <a:pt x="89" y="398"/>
                </a:cubicBezTo>
                <a:cubicBezTo>
                  <a:pt x="88" y="383"/>
                  <a:pt x="100" y="374"/>
                  <a:pt x="97" y="377"/>
                </a:cubicBezTo>
                <a:cubicBezTo>
                  <a:pt x="94" y="380"/>
                  <a:pt x="93" y="385"/>
                  <a:pt x="92" y="392"/>
                </a:cubicBezTo>
                <a:cubicBezTo>
                  <a:pt x="90" y="398"/>
                  <a:pt x="94" y="409"/>
                  <a:pt x="102" y="409"/>
                </a:cubicBezTo>
                <a:cubicBezTo>
                  <a:pt x="109" y="410"/>
                  <a:pt x="113" y="400"/>
                  <a:pt x="107" y="393"/>
                </a:cubicBezTo>
                <a:cubicBezTo>
                  <a:pt x="102" y="386"/>
                  <a:pt x="102" y="385"/>
                  <a:pt x="110" y="371"/>
                </a:cubicBezTo>
                <a:cubicBezTo>
                  <a:pt x="124" y="346"/>
                  <a:pt x="150" y="349"/>
                  <a:pt x="150" y="349"/>
                </a:cubicBezTo>
                <a:cubicBezTo>
                  <a:pt x="150" y="349"/>
                  <a:pt x="136" y="360"/>
                  <a:pt x="129" y="365"/>
                </a:cubicBezTo>
                <a:cubicBezTo>
                  <a:pt x="123" y="371"/>
                  <a:pt x="122" y="377"/>
                  <a:pt x="124" y="384"/>
                </a:cubicBezTo>
                <a:cubicBezTo>
                  <a:pt x="126" y="391"/>
                  <a:pt x="134" y="396"/>
                  <a:pt x="141" y="391"/>
                </a:cubicBezTo>
                <a:cubicBezTo>
                  <a:pt x="147" y="387"/>
                  <a:pt x="144" y="380"/>
                  <a:pt x="142" y="379"/>
                </a:cubicBezTo>
                <a:cubicBezTo>
                  <a:pt x="140" y="378"/>
                  <a:pt x="135" y="379"/>
                  <a:pt x="133" y="377"/>
                </a:cubicBezTo>
                <a:cubicBezTo>
                  <a:pt x="132" y="375"/>
                  <a:pt x="133" y="372"/>
                  <a:pt x="140" y="365"/>
                </a:cubicBezTo>
                <a:cubicBezTo>
                  <a:pt x="146" y="358"/>
                  <a:pt x="157" y="354"/>
                  <a:pt x="162" y="351"/>
                </a:cubicBezTo>
                <a:cubicBezTo>
                  <a:pt x="167" y="348"/>
                  <a:pt x="176" y="349"/>
                  <a:pt x="176" y="349"/>
                </a:cubicBezTo>
                <a:cubicBezTo>
                  <a:pt x="176" y="349"/>
                  <a:pt x="173" y="356"/>
                  <a:pt x="173" y="360"/>
                </a:cubicBezTo>
                <a:cubicBezTo>
                  <a:pt x="173" y="364"/>
                  <a:pt x="179" y="368"/>
                  <a:pt x="182" y="369"/>
                </a:cubicBezTo>
                <a:cubicBezTo>
                  <a:pt x="185" y="371"/>
                  <a:pt x="190" y="368"/>
                  <a:pt x="190" y="364"/>
                </a:cubicBezTo>
                <a:cubicBezTo>
                  <a:pt x="190" y="361"/>
                  <a:pt x="186" y="358"/>
                  <a:pt x="186" y="355"/>
                </a:cubicBezTo>
                <a:cubicBezTo>
                  <a:pt x="186" y="352"/>
                  <a:pt x="181" y="351"/>
                  <a:pt x="190" y="344"/>
                </a:cubicBezTo>
                <a:close/>
                <a:moveTo>
                  <a:pt x="37" y="407"/>
                </a:moveTo>
                <a:cubicBezTo>
                  <a:pt x="50" y="389"/>
                  <a:pt x="78" y="377"/>
                  <a:pt x="78" y="377"/>
                </a:cubicBezTo>
                <a:cubicBezTo>
                  <a:pt x="78" y="377"/>
                  <a:pt x="46" y="384"/>
                  <a:pt x="24" y="410"/>
                </a:cubicBezTo>
                <a:cubicBezTo>
                  <a:pt x="13" y="422"/>
                  <a:pt x="5" y="437"/>
                  <a:pt x="1" y="450"/>
                </a:cubicBezTo>
                <a:cubicBezTo>
                  <a:pt x="1" y="478"/>
                  <a:pt x="1" y="478"/>
                  <a:pt x="1" y="478"/>
                </a:cubicBezTo>
                <a:cubicBezTo>
                  <a:pt x="4" y="494"/>
                  <a:pt x="11" y="499"/>
                  <a:pt x="15" y="504"/>
                </a:cubicBezTo>
                <a:cubicBezTo>
                  <a:pt x="20" y="509"/>
                  <a:pt x="12" y="498"/>
                  <a:pt x="10" y="491"/>
                </a:cubicBezTo>
                <a:cubicBezTo>
                  <a:pt x="8" y="485"/>
                  <a:pt x="6" y="477"/>
                  <a:pt x="6" y="466"/>
                </a:cubicBezTo>
                <a:cubicBezTo>
                  <a:pt x="6" y="455"/>
                  <a:pt x="16" y="439"/>
                  <a:pt x="16" y="439"/>
                </a:cubicBezTo>
                <a:cubicBezTo>
                  <a:pt x="16" y="439"/>
                  <a:pt x="9" y="454"/>
                  <a:pt x="10" y="462"/>
                </a:cubicBezTo>
                <a:cubicBezTo>
                  <a:pt x="11" y="470"/>
                  <a:pt x="13" y="487"/>
                  <a:pt x="19" y="494"/>
                </a:cubicBezTo>
                <a:cubicBezTo>
                  <a:pt x="26" y="501"/>
                  <a:pt x="31" y="504"/>
                  <a:pt x="39" y="502"/>
                </a:cubicBezTo>
                <a:cubicBezTo>
                  <a:pt x="47" y="500"/>
                  <a:pt x="49" y="506"/>
                  <a:pt x="41" y="507"/>
                </a:cubicBezTo>
                <a:cubicBezTo>
                  <a:pt x="34" y="508"/>
                  <a:pt x="31" y="509"/>
                  <a:pt x="26" y="506"/>
                </a:cubicBezTo>
                <a:cubicBezTo>
                  <a:pt x="21" y="504"/>
                  <a:pt x="19" y="502"/>
                  <a:pt x="19" y="502"/>
                </a:cubicBezTo>
                <a:cubicBezTo>
                  <a:pt x="19" y="502"/>
                  <a:pt x="20" y="506"/>
                  <a:pt x="19" y="510"/>
                </a:cubicBezTo>
                <a:cubicBezTo>
                  <a:pt x="17" y="514"/>
                  <a:pt x="15" y="517"/>
                  <a:pt x="11" y="514"/>
                </a:cubicBezTo>
                <a:cubicBezTo>
                  <a:pt x="7" y="512"/>
                  <a:pt x="0" y="517"/>
                  <a:pt x="7" y="523"/>
                </a:cubicBezTo>
                <a:cubicBezTo>
                  <a:pt x="14" y="528"/>
                  <a:pt x="19" y="531"/>
                  <a:pt x="25" y="528"/>
                </a:cubicBezTo>
                <a:cubicBezTo>
                  <a:pt x="31" y="525"/>
                  <a:pt x="28" y="520"/>
                  <a:pt x="28" y="520"/>
                </a:cubicBezTo>
                <a:cubicBezTo>
                  <a:pt x="28" y="520"/>
                  <a:pt x="34" y="526"/>
                  <a:pt x="38" y="526"/>
                </a:cubicBezTo>
                <a:cubicBezTo>
                  <a:pt x="42" y="525"/>
                  <a:pt x="46" y="525"/>
                  <a:pt x="51" y="520"/>
                </a:cubicBezTo>
                <a:cubicBezTo>
                  <a:pt x="57" y="515"/>
                  <a:pt x="60" y="509"/>
                  <a:pt x="60" y="503"/>
                </a:cubicBezTo>
                <a:cubicBezTo>
                  <a:pt x="60" y="496"/>
                  <a:pt x="59" y="489"/>
                  <a:pt x="54" y="486"/>
                </a:cubicBezTo>
                <a:cubicBezTo>
                  <a:pt x="49" y="484"/>
                  <a:pt x="45" y="488"/>
                  <a:pt x="45" y="491"/>
                </a:cubicBezTo>
                <a:cubicBezTo>
                  <a:pt x="45" y="494"/>
                  <a:pt x="36" y="499"/>
                  <a:pt x="28" y="493"/>
                </a:cubicBezTo>
                <a:cubicBezTo>
                  <a:pt x="20" y="487"/>
                  <a:pt x="15" y="475"/>
                  <a:pt x="15" y="468"/>
                </a:cubicBezTo>
                <a:cubicBezTo>
                  <a:pt x="15" y="461"/>
                  <a:pt x="15" y="457"/>
                  <a:pt x="17" y="451"/>
                </a:cubicBezTo>
                <a:cubicBezTo>
                  <a:pt x="20" y="444"/>
                  <a:pt x="27" y="431"/>
                  <a:pt x="27" y="431"/>
                </a:cubicBezTo>
                <a:cubicBezTo>
                  <a:pt x="27" y="431"/>
                  <a:pt x="24" y="440"/>
                  <a:pt x="25" y="450"/>
                </a:cubicBezTo>
                <a:cubicBezTo>
                  <a:pt x="26" y="460"/>
                  <a:pt x="28" y="468"/>
                  <a:pt x="34" y="471"/>
                </a:cubicBezTo>
                <a:cubicBezTo>
                  <a:pt x="40" y="475"/>
                  <a:pt x="40" y="479"/>
                  <a:pt x="49" y="477"/>
                </a:cubicBezTo>
                <a:cubicBezTo>
                  <a:pt x="56" y="476"/>
                  <a:pt x="55" y="469"/>
                  <a:pt x="52" y="466"/>
                </a:cubicBezTo>
                <a:cubicBezTo>
                  <a:pt x="48" y="463"/>
                  <a:pt x="44" y="465"/>
                  <a:pt x="44" y="465"/>
                </a:cubicBezTo>
                <a:cubicBezTo>
                  <a:pt x="44" y="465"/>
                  <a:pt x="49" y="456"/>
                  <a:pt x="49" y="450"/>
                </a:cubicBezTo>
                <a:cubicBezTo>
                  <a:pt x="48" y="444"/>
                  <a:pt x="47" y="437"/>
                  <a:pt x="44" y="434"/>
                </a:cubicBezTo>
                <a:cubicBezTo>
                  <a:pt x="40" y="430"/>
                  <a:pt x="38" y="426"/>
                  <a:pt x="38" y="426"/>
                </a:cubicBezTo>
                <a:cubicBezTo>
                  <a:pt x="38" y="426"/>
                  <a:pt x="41" y="441"/>
                  <a:pt x="42" y="447"/>
                </a:cubicBezTo>
                <a:cubicBezTo>
                  <a:pt x="42" y="454"/>
                  <a:pt x="37" y="460"/>
                  <a:pt x="37" y="460"/>
                </a:cubicBezTo>
                <a:cubicBezTo>
                  <a:pt x="37" y="460"/>
                  <a:pt x="32" y="449"/>
                  <a:pt x="32" y="437"/>
                </a:cubicBezTo>
                <a:cubicBezTo>
                  <a:pt x="33" y="426"/>
                  <a:pt x="31" y="416"/>
                  <a:pt x="37" y="407"/>
                </a:cubicBezTo>
                <a:close/>
                <a:moveTo>
                  <a:pt x="12" y="538"/>
                </a:moveTo>
                <a:cubicBezTo>
                  <a:pt x="8" y="535"/>
                  <a:pt x="4" y="530"/>
                  <a:pt x="1" y="528"/>
                </a:cubicBezTo>
                <a:cubicBezTo>
                  <a:pt x="1" y="542"/>
                  <a:pt x="1" y="542"/>
                  <a:pt x="1" y="542"/>
                </a:cubicBezTo>
                <a:cubicBezTo>
                  <a:pt x="2" y="544"/>
                  <a:pt x="4" y="545"/>
                  <a:pt x="6" y="547"/>
                </a:cubicBezTo>
                <a:cubicBezTo>
                  <a:pt x="19" y="561"/>
                  <a:pt x="14" y="564"/>
                  <a:pt x="1" y="553"/>
                </a:cubicBezTo>
                <a:cubicBezTo>
                  <a:pt x="1" y="567"/>
                  <a:pt x="1" y="567"/>
                  <a:pt x="1" y="567"/>
                </a:cubicBezTo>
                <a:cubicBezTo>
                  <a:pt x="8" y="572"/>
                  <a:pt x="19" y="575"/>
                  <a:pt x="24" y="574"/>
                </a:cubicBezTo>
                <a:cubicBezTo>
                  <a:pt x="28" y="573"/>
                  <a:pt x="26" y="561"/>
                  <a:pt x="24" y="556"/>
                </a:cubicBezTo>
                <a:cubicBezTo>
                  <a:pt x="21" y="548"/>
                  <a:pt x="18" y="543"/>
                  <a:pt x="12" y="538"/>
                </a:cubicBezTo>
                <a:close/>
                <a:moveTo>
                  <a:pt x="105" y="318"/>
                </a:moveTo>
                <a:cubicBezTo>
                  <a:pt x="99" y="309"/>
                  <a:pt x="101" y="322"/>
                  <a:pt x="102" y="323"/>
                </a:cubicBezTo>
                <a:cubicBezTo>
                  <a:pt x="105" y="326"/>
                  <a:pt x="107" y="328"/>
                  <a:pt x="107" y="328"/>
                </a:cubicBezTo>
                <a:cubicBezTo>
                  <a:pt x="107" y="328"/>
                  <a:pt x="96" y="329"/>
                  <a:pt x="87" y="321"/>
                </a:cubicBezTo>
                <a:cubicBezTo>
                  <a:pt x="82" y="318"/>
                  <a:pt x="79" y="311"/>
                  <a:pt x="78" y="307"/>
                </a:cubicBezTo>
                <a:cubicBezTo>
                  <a:pt x="75" y="297"/>
                  <a:pt x="73" y="307"/>
                  <a:pt x="74" y="312"/>
                </a:cubicBezTo>
                <a:cubicBezTo>
                  <a:pt x="76" y="317"/>
                  <a:pt x="78" y="320"/>
                  <a:pt x="81" y="322"/>
                </a:cubicBezTo>
                <a:cubicBezTo>
                  <a:pt x="84" y="323"/>
                  <a:pt x="86" y="327"/>
                  <a:pt x="86" y="327"/>
                </a:cubicBezTo>
                <a:cubicBezTo>
                  <a:pt x="86" y="327"/>
                  <a:pt x="71" y="326"/>
                  <a:pt x="64" y="318"/>
                </a:cubicBezTo>
                <a:cubicBezTo>
                  <a:pt x="56" y="311"/>
                  <a:pt x="61" y="301"/>
                  <a:pt x="62" y="300"/>
                </a:cubicBezTo>
                <a:cubicBezTo>
                  <a:pt x="66" y="296"/>
                  <a:pt x="73" y="294"/>
                  <a:pt x="73" y="294"/>
                </a:cubicBezTo>
                <a:cubicBezTo>
                  <a:pt x="73" y="294"/>
                  <a:pt x="64" y="292"/>
                  <a:pt x="57" y="298"/>
                </a:cubicBezTo>
                <a:cubicBezTo>
                  <a:pt x="51" y="303"/>
                  <a:pt x="54" y="318"/>
                  <a:pt x="73" y="328"/>
                </a:cubicBezTo>
                <a:cubicBezTo>
                  <a:pt x="73" y="328"/>
                  <a:pt x="65" y="326"/>
                  <a:pt x="60" y="329"/>
                </a:cubicBezTo>
                <a:cubicBezTo>
                  <a:pt x="57" y="331"/>
                  <a:pt x="55" y="331"/>
                  <a:pt x="54" y="331"/>
                </a:cubicBezTo>
                <a:cubicBezTo>
                  <a:pt x="55" y="331"/>
                  <a:pt x="57" y="332"/>
                  <a:pt x="60" y="334"/>
                </a:cubicBezTo>
                <a:cubicBezTo>
                  <a:pt x="65" y="336"/>
                  <a:pt x="74" y="334"/>
                  <a:pt x="74" y="334"/>
                </a:cubicBezTo>
                <a:cubicBezTo>
                  <a:pt x="54" y="345"/>
                  <a:pt x="51" y="360"/>
                  <a:pt x="57" y="365"/>
                </a:cubicBezTo>
                <a:cubicBezTo>
                  <a:pt x="64" y="371"/>
                  <a:pt x="73" y="369"/>
                  <a:pt x="73" y="369"/>
                </a:cubicBezTo>
                <a:cubicBezTo>
                  <a:pt x="73" y="369"/>
                  <a:pt x="66" y="367"/>
                  <a:pt x="62" y="363"/>
                </a:cubicBezTo>
                <a:cubicBezTo>
                  <a:pt x="60" y="361"/>
                  <a:pt x="56" y="352"/>
                  <a:pt x="63" y="344"/>
                </a:cubicBezTo>
                <a:cubicBezTo>
                  <a:pt x="71" y="337"/>
                  <a:pt x="86" y="336"/>
                  <a:pt x="86" y="336"/>
                </a:cubicBezTo>
                <a:cubicBezTo>
                  <a:pt x="86" y="336"/>
                  <a:pt x="83" y="339"/>
                  <a:pt x="81" y="341"/>
                </a:cubicBezTo>
                <a:cubicBezTo>
                  <a:pt x="78" y="343"/>
                  <a:pt x="75" y="346"/>
                  <a:pt x="74" y="351"/>
                </a:cubicBezTo>
                <a:cubicBezTo>
                  <a:pt x="73" y="356"/>
                  <a:pt x="75" y="365"/>
                  <a:pt x="78" y="356"/>
                </a:cubicBezTo>
                <a:cubicBezTo>
                  <a:pt x="79" y="352"/>
                  <a:pt x="81" y="346"/>
                  <a:pt x="86" y="342"/>
                </a:cubicBezTo>
                <a:cubicBezTo>
                  <a:pt x="96" y="335"/>
                  <a:pt x="107" y="335"/>
                  <a:pt x="107" y="335"/>
                </a:cubicBezTo>
                <a:cubicBezTo>
                  <a:pt x="107" y="335"/>
                  <a:pt x="105" y="337"/>
                  <a:pt x="102" y="340"/>
                </a:cubicBezTo>
                <a:cubicBezTo>
                  <a:pt x="100" y="341"/>
                  <a:pt x="98" y="354"/>
                  <a:pt x="105" y="344"/>
                </a:cubicBezTo>
                <a:cubicBezTo>
                  <a:pt x="110" y="338"/>
                  <a:pt x="126" y="332"/>
                  <a:pt x="126" y="332"/>
                </a:cubicBezTo>
                <a:cubicBezTo>
                  <a:pt x="126" y="332"/>
                  <a:pt x="110" y="326"/>
                  <a:pt x="105" y="318"/>
                </a:cubicBezTo>
                <a:close/>
                <a:moveTo>
                  <a:pt x="53" y="331"/>
                </a:moveTo>
                <a:cubicBezTo>
                  <a:pt x="53" y="331"/>
                  <a:pt x="53" y="331"/>
                  <a:pt x="54" y="331"/>
                </a:cubicBezTo>
                <a:cubicBezTo>
                  <a:pt x="53" y="331"/>
                  <a:pt x="53" y="331"/>
                  <a:pt x="53" y="331"/>
                </a:cubicBezTo>
                <a:close/>
                <a:moveTo>
                  <a:pt x="48" y="326"/>
                </a:moveTo>
                <a:cubicBezTo>
                  <a:pt x="51" y="324"/>
                  <a:pt x="49" y="319"/>
                  <a:pt x="46" y="314"/>
                </a:cubicBezTo>
                <a:cubicBezTo>
                  <a:pt x="43" y="309"/>
                  <a:pt x="36" y="305"/>
                  <a:pt x="32" y="302"/>
                </a:cubicBezTo>
                <a:cubicBezTo>
                  <a:pt x="28" y="300"/>
                  <a:pt x="27" y="296"/>
                  <a:pt x="27" y="296"/>
                </a:cubicBezTo>
                <a:cubicBezTo>
                  <a:pt x="27" y="296"/>
                  <a:pt x="28" y="301"/>
                  <a:pt x="27" y="303"/>
                </a:cubicBezTo>
                <a:cubicBezTo>
                  <a:pt x="26" y="306"/>
                  <a:pt x="26" y="309"/>
                  <a:pt x="29" y="313"/>
                </a:cubicBezTo>
                <a:cubicBezTo>
                  <a:pt x="33" y="317"/>
                  <a:pt x="43" y="321"/>
                  <a:pt x="42" y="322"/>
                </a:cubicBezTo>
                <a:cubicBezTo>
                  <a:pt x="41" y="323"/>
                  <a:pt x="40" y="324"/>
                  <a:pt x="28" y="323"/>
                </a:cubicBezTo>
                <a:cubicBezTo>
                  <a:pt x="16" y="322"/>
                  <a:pt x="11" y="332"/>
                  <a:pt x="5" y="332"/>
                </a:cubicBezTo>
                <a:cubicBezTo>
                  <a:pt x="10" y="332"/>
                  <a:pt x="17" y="342"/>
                  <a:pt x="28" y="342"/>
                </a:cubicBezTo>
                <a:cubicBezTo>
                  <a:pt x="40" y="341"/>
                  <a:pt x="41" y="342"/>
                  <a:pt x="42" y="343"/>
                </a:cubicBezTo>
                <a:cubicBezTo>
                  <a:pt x="43" y="344"/>
                  <a:pt x="33" y="349"/>
                  <a:pt x="29" y="353"/>
                </a:cubicBezTo>
                <a:cubicBezTo>
                  <a:pt x="26" y="357"/>
                  <a:pt x="26" y="359"/>
                  <a:pt x="27" y="361"/>
                </a:cubicBezTo>
                <a:cubicBezTo>
                  <a:pt x="28" y="364"/>
                  <a:pt x="27" y="369"/>
                  <a:pt x="27" y="369"/>
                </a:cubicBezTo>
                <a:cubicBezTo>
                  <a:pt x="27" y="369"/>
                  <a:pt x="28" y="365"/>
                  <a:pt x="32" y="362"/>
                </a:cubicBezTo>
                <a:cubicBezTo>
                  <a:pt x="36" y="360"/>
                  <a:pt x="43" y="357"/>
                  <a:pt x="46" y="352"/>
                </a:cubicBezTo>
                <a:cubicBezTo>
                  <a:pt x="49" y="347"/>
                  <a:pt x="51" y="340"/>
                  <a:pt x="48" y="338"/>
                </a:cubicBezTo>
                <a:cubicBezTo>
                  <a:pt x="45" y="337"/>
                  <a:pt x="38" y="336"/>
                  <a:pt x="32" y="336"/>
                </a:cubicBezTo>
                <a:cubicBezTo>
                  <a:pt x="26" y="336"/>
                  <a:pt x="23" y="332"/>
                  <a:pt x="23" y="332"/>
                </a:cubicBezTo>
                <a:cubicBezTo>
                  <a:pt x="23" y="332"/>
                  <a:pt x="26" y="329"/>
                  <a:pt x="32" y="329"/>
                </a:cubicBezTo>
                <a:cubicBezTo>
                  <a:pt x="38" y="328"/>
                  <a:pt x="45" y="328"/>
                  <a:pt x="48" y="326"/>
                </a:cubicBezTo>
                <a:close/>
                <a:moveTo>
                  <a:pt x="341" y="638"/>
                </a:moveTo>
                <a:cubicBezTo>
                  <a:pt x="341" y="645"/>
                  <a:pt x="343" y="649"/>
                  <a:pt x="349" y="649"/>
                </a:cubicBezTo>
                <a:cubicBezTo>
                  <a:pt x="355" y="649"/>
                  <a:pt x="353" y="646"/>
                  <a:pt x="353" y="642"/>
                </a:cubicBezTo>
                <a:cubicBezTo>
                  <a:pt x="353" y="638"/>
                  <a:pt x="351" y="631"/>
                  <a:pt x="359" y="635"/>
                </a:cubicBezTo>
                <a:cubicBezTo>
                  <a:pt x="360" y="636"/>
                  <a:pt x="360" y="636"/>
                  <a:pt x="361" y="636"/>
                </a:cubicBezTo>
                <a:cubicBezTo>
                  <a:pt x="361" y="625"/>
                  <a:pt x="361" y="625"/>
                  <a:pt x="361" y="625"/>
                </a:cubicBezTo>
                <a:cubicBezTo>
                  <a:pt x="360" y="625"/>
                  <a:pt x="358" y="625"/>
                  <a:pt x="356" y="625"/>
                </a:cubicBezTo>
                <a:cubicBezTo>
                  <a:pt x="347" y="625"/>
                  <a:pt x="340" y="632"/>
                  <a:pt x="341" y="638"/>
                </a:cubicBezTo>
                <a:close/>
                <a:moveTo>
                  <a:pt x="357" y="664"/>
                </a:moveTo>
                <a:cubicBezTo>
                  <a:pt x="357" y="666"/>
                  <a:pt x="359" y="667"/>
                  <a:pt x="361" y="668"/>
                </a:cubicBezTo>
                <a:cubicBezTo>
                  <a:pt x="361" y="650"/>
                  <a:pt x="361" y="650"/>
                  <a:pt x="361" y="650"/>
                </a:cubicBezTo>
                <a:cubicBezTo>
                  <a:pt x="360" y="650"/>
                  <a:pt x="360" y="650"/>
                  <a:pt x="359" y="651"/>
                </a:cubicBezTo>
                <a:cubicBezTo>
                  <a:pt x="355" y="656"/>
                  <a:pt x="354" y="661"/>
                  <a:pt x="357" y="664"/>
                </a:cubicBezTo>
                <a:close/>
                <a:moveTo>
                  <a:pt x="330" y="674"/>
                </a:moveTo>
                <a:cubicBezTo>
                  <a:pt x="324" y="667"/>
                  <a:pt x="323" y="665"/>
                  <a:pt x="324" y="663"/>
                </a:cubicBezTo>
                <a:cubicBezTo>
                  <a:pt x="325" y="661"/>
                  <a:pt x="331" y="662"/>
                  <a:pt x="333" y="660"/>
                </a:cubicBezTo>
                <a:cubicBezTo>
                  <a:pt x="335" y="659"/>
                  <a:pt x="338" y="653"/>
                  <a:pt x="331" y="648"/>
                </a:cubicBezTo>
                <a:cubicBezTo>
                  <a:pt x="325" y="644"/>
                  <a:pt x="316" y="648"/>
                  <a:pt x="314" y="655"/>
                </a:cubicBezTo>
                <a:cubicBezTo>
                  <a:pt x="312" y="663"/>
                  <a:pt x="314" y="668"/>
                  <a:pt x="320" y="674"/>
                </a:cubicBezTo>
                <a:cubicBezTo>
                  <a:pt x="326" y="680"/>
                  <a:pt x="341" y="690"/>
                  <a:pt x="341" y="690"/>
                </a:cubicBezTo>
                <a:cubicBezTo>
                  <a:pt x="341" y="690"/>
                  <a:pt x="315" y="693"/>
                  <a:pt x="301" y="668"/>
                </a:cubicBezTo>
                <a:cubicBezTo>
                  <a:pt x="293" y="654"/>
                  <a:pt x="292" y="653"/>
                  <a:pt x="298" y="646"/>
                </a:cubicBezTo>
                <a:cubicBezTo>
                  <a:pt x="304" y="639"/>
                  <a:pt x="299" y="629"/>
                  <a:pt x="292" y="630"/>
                </a:cubicBezTo>
                <a:cubicBezTo>
                  <a:pt x="285" y="631"/>
                  <a:pt x="280" y="642"/>
                  <a:pt x="282" y="648"/>
                </a:cubicBezTo>
                <a:cubicBezTo>
                  <a:pt x="284" y="654"/>
                  <a:pt x="284" y="659"/>
                  <a:pt x="287" y="662"/>
                </a:cubicBezTo>
                <a:cubicBezTo>
                  <a:pt x="290" y="666"/>
                  <a:pt x="279" y="656"/>
                  <a:pt x="279" y="641"/>
                </a:cubicBezTo>
                <a:cubicBezTo>
                  <a:pt x="280" y="626"/>
                  <a:pt x="292" y="617"/>
                  <a:pt x="295" y="616"/>
                </a:cubicBezTo>
                <a:cubicBezTo>
                  <a:pt x="299" y="615"/>
                  <a:pt x="311" y="612"/>
                  <a:pt x="313" y="615"/>
                </a:cubicBezTo>
                <a:cubicBezTo>
                  <a:pt x="316" y="618"/>
                  <a:pt x="317" y="621"/>
                  <a:pt x="316" y="623"/>
                </a:cubicBezTo>
                <a:cubicBezTo>
                  <a:pt x="314" y="625"/>
                  <a:pt x="303" y="624"/>
                  <a:pt x="305" y="631"/>
                </a:cubicBezTo>
                <a:cubicBezTo>
                  <a:pt x="307" y="638"/>
                  <a:pt x="318" y="639"/>
                  <a:pt x="324" y="635"/>
                </a:cubicBezTo>
                <a:cubicBezTo>
                  <a:pt x="329" y="630"/>
                  <a:pt x="335" y="624"/>
                  <a:pt x="328" y="613"/>
                </a:cubicBezTo>
                <a:cubicBezTo>
                  <a:pt x="321" y="602"/>
                  <a:pt x="310" y="605"/>
                  <a:pt x="310" y="605"/>
                </a:cubicBezTo>
                <a:cubicBezTo>
                  <a:pt x="310" y="605"/>
                  <a:pt x="319" y="596"/>
                  <a:pt x="313" y="586"/>
                </a:cubicBezTo>
                <a:cubicBezTo>
                  <a:pt x="307" y="577"/>
                  <a:pt x="304" y="586"/>
                  <a:pt x="304" y="590"/>
                </a:cubicBezTo>
                <a:cubicBezTo>
                  <a:pt x="303" y="595"/>
                  <a:pt x="281" y="608"/>
                  <a:pt x="277" y="622"/>
                </a:cubicBezTo>
                <a:cubicBezTo>
                  <a:pt x="273" y="636"/>
                  <a:pt x="274" y="651"/>
                  <a:pt x="274" y="651"/>
                </a:cubicBezTo>
                <a:cubicBezTo>
                  <a:pt x="274" y="651"/>
                  <a:pt x="265" y="635"/>
                  <a:pt x="265" y="629"/>
                </a:cubicBezTo>
                <a:cubicBezTo>
                  <a:pt x="265" y="622"/>
                  <a:pt x="262" y="615"/>
                  <a:pt x="266" y="611"/>
                </a:cubicBezTo>
                <a:cubicBezTo>
                  <a:pt x="271" y="606"/>
                  <a:pt x="270" y="607"/>
                  <a:pt x="271" y="611"/>
                </a:cubicBezTo>
                <a:cubicBezTo>
                  <a:pt x="273" y="614"/>
                  <a:pt x="282" y="611"/>
                  <a:pt x="278" y="603"/>
                </a:cubicBezTo>
                <a:cubicBezTo>
                  <a:pt x="273" y="594"/>
                  <a:pt x="267" y="595"/>
                  <a:pt x="264" y="597"/>
                </a:cubicBezTo>
                <a:cubicBezTo>
                  <a:pt x="261" y="600"/>
                  <a:pt x="256" y="604"/>
                  <a:pt x="256" y="611"/>
                </a:cubicBezTo>
                <a:cubicBezTo>
                  <a:pt x="257" y="617"/>
                  <a:pt x="259" y="628"/>
                  <a:pt x="259" y="628"/>
                </a:cubicBezTo>
                <a:cubicBezTo>
                  <a:pt x="259" y="628"/>
                  <a:pt x="257" y="624"/>
                  <a:pt x="252" y="622"/>
                </a:cubicBezTo>
                <a:cubicBezTo>
                  <a:pt x="247" y="621"/>
                  <a:pt x="245" y="624"/>
                  <a:pt x="245" y="624"/>
                </a:cubicBezTo>
                <a:cubicBezTo>
                  <a:pt x="245" y="624"/>
                  <a:pt x="247" y="624"/>
                  <a:pt x="249" y="626"/>
                </a:cubicBezTo>
                <a:cubicBezTo>
                  <a:pt x="251" y="629"/>
                  <a:pt x="261" y="636"/>
                  <a:pt x="265" y="644"/>
                </a:cubicBezTo>
                <a:cubicBezTo>
                  <a:pt x="269" y="651"/>
                  <a:pt x="286" y="675"/>
                  <a:pt x="300" y="685"/>
                </a:cubicBezTo>
                <a:cubicBezTo>
                  <a:pt x="314" y="696"/>
                  <a:pt x="334" y="702"/>
                  <a:pt x="349" y="701"/>
                </a:cubicBezTo>
                <a:cubicBezTo>
                  <a:pt x="354" y="701"/>
                  <a:pt x="358" y="701"/>
                  <a:pt x="361" y="700"/>
                </a:cubicBezTo>
                <a:cubicBezTo>
                  <a:pt x="361" y="691"/>
                  <a:pt x="361" y="691"/>
                  <a:pt x="361" y="691"/>
                </a:cubicBezTo>
                <a:cubicBezTo>
                  <a:pt x="358" y="690"/>
                  <a:pt x="355" y="690"/>
                  <a:pt x="353" y="688"/>
                </a:cubicBezTo>
                <a:cubicBezTo>
                  <a:pt x="347" y="685"/>
                  <a:pt x="337" y="682"/>
                  <a:pt x="330" y="674"/>
                </a:cubicBezTo>
                <a:close/>
                <a:moveTo>
                  <a:pt x="228" y="633"/>
                </a:moveTo>
                <a:cubicBezTo>
                  <a:pt x="222" y="624"/>
                  <a:pt x="224" y="614"/>
                  <a:pt x="223" y="603"/>
                </a:cubicBezTo>
                <a:cubicBezTo>
                  <a:pt x="222" y="591"/>
                  <a:pt x="228" y="580"/>
                  <a:pt x="228" y="580"/>
                </a:cubicBezTo>
                <a:cubicBezTo>
                  <a:pt x="228" y="580"/>
                  <a:pt x="233" y="586"/>
                  <a:pt x="232" y="592"/>
                </a:cubicBezTo>
                <a:cubicBezTo>
                  <a:pt x="232" y="599"/>
                  <a:pt x="229" y="614"/>
                  <a:pt x="229" y="614"/>
                </a:cubicBezTo>
                <a:cubicBezTo>
                  <a:pt x="229" y="614"/>
                  <a:pt x="231" y="610"/>
                  <a:pt x="234" y="606"/>
                </a:cubicBezTo>
                <a:cubicBezTo>
                  <a:pt x="237" y="602"/>
                  <a:pt x="239" y="596"/>
                  <a:pt x="239" y="590"/>
                </a:cubicBezTo>
                <a:cubicBezTo>
                  <a:pt x="240" y="584"/>
                  <a:pt x="234" y="575"/>
                  <a:pt x="234" y="575"/>
                </a:cubicBezTo>
                <a:cubicBezTo>
                  <a:pt x="234" y="575"/>
                  <a:pt x="239" y="577"/>
                  <a:pt x="242" y="574"/>
                </a:cubicBezTo>
                <a:cubicBezTo>
                  <a:pt x="246" y="571"/>
                  <a:pt x="247" y="564"/>
                  <a:pt x="240" y="562"/>
                </a:cubicBezTo>
                <a:cubicBezTo>
                  <a:pt x="230" y="561"/>
                  <a:pt x="231" y="565"/>
                  <a:pt x="225" y="569"/>
                </a:cubicBezTo>
                <a:cubicBezTo>
                  <a:pt x="219" y="572"/>
                  <a:pt x="216" y="580"/>
                  <a:pt x="215" y="590"/>
                </a:cubicBezTo>
                <a:cubicBezTo>
                  <a:pt x="215" y="600"/>
                  <a:pt x="217" y="609"/>
                  <a:pt x="217" y="609"/>
                </a:cubicBezTo>
                <a:cubicBezTo>
                  <a:pt x="217" y="609"/>
                  <a:pt x="210" y="596"/>
                  <a:pt x="208" y="589"/>
                </a:cubicBezTo>
                <a:cubicBezTo>
                  <a:pt x="205" y="582"/>
                  <a:pt x="205" y="579"/>
                  <a:pt x="205" y="572"/>
                </a:cubicBezTo>
                <a:cubicBezTo>
                  <a:pt x="205" y="565"/>
                  <a:pt x="210" y="553"/>
                  <a:pt x="219" y="547"/>
                </a:cubicBezTo>
                <a:cubicBezTo>
                  <a:pt x="227" y="541"/>
                  <a:pt x="235" y="546"/>
                  <a:pt x="235" y="549"/>
                </a:cubicBezTo>
                <a:cubicBezTo>
                  <a:pt x="235" y="552"/>
                  <a:pt x="240" y="556"/>
                  <a:pt x="245" y="554"/>
                </a:cubicBezTo>
                <a:cubicBezTo>
                  <a:pt x="250" y="551"/>
                  <a:pt x="251" y="544"/>
                  <a:pt x="251" y="537"/>
                </a:cubicBezTo>
                <a:cubicBezTo>
                  <a:pt x="251" y="531"/>
                  <a:pt x="247" y="525"/>
                  <a:pt x="242" y="520"/>
                </a:cubicBezTo>
                <a:cubicBezTo>
                  <a:pt x="236" y="515"/>
                  <a:pt x="233" y="515"/>
                  <a:pt x="229" y="514"/>
                </a:cubicBezTo>
                <a:cubicBezTo>
                  <a:pt x="224" y="514"/>
                  <a:pt x="219" y="520"/>
                  <a:pt x="219" y="520"/>
                </a:cubicBezTo>
                <a:cubicBezTo>
                  <a:pt x="219" y="520"/>
                  <a:pt x="222" y="515"/>
                  <a:pt x="215" y="512"/>
                </a:cubicBezTo>
                <a:cubicBezTo>
                  <a:pt x="209" y="509"/>
                  <a:pt x="204" y="512"/>
                  <a:pt x="197" y="517"/>
                </a:cubicBezTo>
                <a:cubicBezTo>
                  <a:pt x="190" y="523"/>
                  <a:pt x="198" y="528"/>
                  <a:pt x="202" y="526"/>
                </a:cubicBezTo>
                <a:cubicBezTo>
                  <a:pt x="205" y="523"/>
                  <a:pt x="208" y="526"/>
                  <a:pt x="209" y="530"/>
                </a:cubicBezTo>
                <a:cubicBezTo>
                  <a:pt x="210" y="534"/>
                  <a:pt x="209" y="538"/>
                  <a:pt x="209" y="538"/>
                </a:cubicBezTo>
                <a:cubicBezTo>
                  <a:pt x="209" y="538"/>
                  <a:pt x="211" y="536"/>
                  <a:pt x="216" y="534"/>
                </a:cubicBezTo>
                <a:cubicBezTo>
                  <a:pt x="221" y="531"/>
                  <a:pt x="224" y="532"/>
                  <a:pt x="232" y="533"/>
                </a:cubicBezTo>
                <a:cubicBezTo>
                  <a:pt x="239" y="534"/>
                  <a:pt x="237" y="540"/>
                  <a:pt x="229" y="538"/>
                </a:cubicBezTo>
                <a:cubicBezTo>
                  <a:pt x="221" y="536"/>
                  <a:pt x="216" y="539"/>
                  <a:pt x="210" y="546"/>
                </a:cubicBezTo>
                <a:cubicBezTo>
                  <a:pt x="204" y="552"/>
                  <a:pt x="201" y="570"/>
                  <a:pt x="200" y="578"/>
                </a:cubicBezTo>
                <a:cubicBezTo>
                  <a:pt x="200" y="586"/>
                  <a:pt x="206" y="601"/>
                  <a:pt x="206" y="601"/>
                </a:cubicBezTo>
                <a:cubicBezTo>
                  <a:pt x="206" y="601"/>
                  <a:pt x="197" y="585"/>
                  <a:pt x="197" y="574"/>
                </a:cubicBezTo>
                <a:cubicBezTo>
                  <a:pt x="197" y="562"/>
                  <a:pt x="199" y="555"/>
                  <a:pt x="200" y="549"/>
                </a:cubicBezTo>
                <a:cubicBezTo>
                  <a:pt x="202" y="542"/>
                  <a:pt x="210" y="531"/>
                  <a:pt x="205" y="536"/>
                </a:cubicBezTo>
                <a:cubicBezTo>
                  <a:pt x="200" y="542"/>
                  <a:pt x="192" y="549"/>
                  <a:pt x="190" y="574"/>
                </a:cubicBezTo>
                <a:cubicBezTo>
                  <a:pt x="189" y="591"/>
                  <a:pt x="199" y="613"/>
                  <a:pt x="214" y="630"/>
                </a:cubicBezTo>
                <a:cubicBezTo>
                  <a:pt x="236" y="656"/>
                  <a:pt x="268" y="663"/>
                  <a:pt x="268" y="663"/>
                </a:cubicBezTo>
                <a:cubicBezTo>
                  <a:pt x="268" y="663"/>
                  <a:pt x="240" y="651"/>
                  <a:pt x="228" y="633"/>
                </a:cubicBezTo>
                <a:close/>
                <a:moveTo>
                  <a:pt x="214" y="466"/>
                </a:moveTo>
                <a:cubicBezTo>
                  <a:pt x="210" y="465"/>
                  <a:pt x="197" y="468"/>
                  <a:pt x="191" y="473"/>
                </a:cubicBezTo>
                <a:cubicBezTo>
                  <a:pt x="183" y="480"/>
                  <a:pt x="178" y="490"/>
                  <a:pt x="178" y="490"/>
                </a:cubicBezTo>
                <a:cubicBezTo>
                  <a:pt x="178" y="490"/>
                  <a:pt x="177" y="483"/>
                  <a:pt x="175" y="477"/>
                </a:cubicBezTo>
                <a:cubicBezTo>
                  <a:pt x="174" y="472"/>
                  <a:pt x="170" y="466"/>
                  <a:pt x="163" y="468"/>
                </a:cubicBezTo>
                <a:cubicBezTo>
                  <a:pt x="157" y="471"/>
                  <a:pt x="155" y="482"/>
                  <a:pt x="155" y="486"/>
                </a:cubicBezTo>
                <a:cubicBezTo>
                  <a:pt x="155" y="490"/>
                  <a:pt x="158" y="500"/>
                  <a:pt x="158" y="500"/>
                </a:cubicBezTo>
                <a:cubicBezTo>
                  <a:pt x="158" y="500"/>
                  <a:pt x="156" y="498"/>
                  <a:pt x="154" y="497"/>
                </a:cubicBezTo>
                <a:cubicBezTo>
                  <a:pt x="152" y="496"/>
                  <a:pt x="151" y="493"/>
                  <a:pt x="144" y="493"/>
                </a:cubicBezTo>
                <a:cubicBezTo>
                  <a:pt x="137" y="493"/>
                  <a:pt x="129" y="497"/>
                  <a:pt x="129" y="507"/>
                </a:cubicBezTo>
                <a:cubicBezTo>
                  <a:pt x="129" y="516"/>
                  <a:pt x="136" y="524"/>
                  <a:pt x="145" y="522"/>
                </a:cubicBezTo>
                <a:cubicBezTo>
                  <a:pt x="148" y="521"/>
                  <a:pt x="152" y="514"/>
                  <a:pt x="152" y="514"/>
                </a:cubicBezTo>
                <a:cubicBezTo>
                  <a:pt x="153" y="515"/>
                  <a:pt x="151" y="529"/>
                  <a:pt x="152" y="535"/>
                </a:cubicBezTo>
                <a:cubicBezTo>
                  <a:pt x="153" y="543"/>
                  <a:pt x="154" y="550"/>
                  <a:pt x="166" y="564"/>
                </a:cubicBezTo>
                <a:cubicBezTo>
                  <a:pt x="178" y="578"/>
                  <a:pt x="187" y="583"/>
                  <a:pt x="187" y="583"/>
                </a:cubicBezTo>
                <a:cubicBezTo>
                  <a:pt x="187" y="583"/>
                  <a:pt x="175" y="567"/>
                  <a:pt x="172" y="561"/>
                </a:cubicBezTo>
                <a:cubicBezTo>
                  <a:pt x="169" y="555"/>
                  <a:pt x="166" y="546"/>
                  <a:pt x="166" y="537"/>
                </a:cubicBezTo>
                <a:cubicBezTo>
                  <a:pt x="166" y="528"/>
                  <a:pt x="164" y="524"/>
                  <a:pt x="161" y="519"/>
                </a:cubicBezTo>
                <a:cubicBezTo>
                  <a:pt x="159" y="513"/>
                  <a:pt x="157" y="514"/>
                  <a:pt x="152" y="509"/>
                </a:cubicBezTo>
                <a:cubicBezTo>
                  <a:pt x="148" y="504"/>
                  <a:pt x="154" y="502"/>
                  <a:pt x="159" y="505"/>
                </a:cubicBezTo>
                <a:cubicBezTo>
                  <a:pt x="165" y="508"/>
                  <a:pt x="169" y="516"/>
                  <a:pt x="169" y="516"/>
                </a:cubicBezTo>
                <a:cubicBezTo>
                  <a:pt x="169" y="516"/>
                  <a:pt x="169" y="505"/>
                  <a:pt x="167" y="497"/>
                </a:cubicBezTo>
                <a:cubicBezTo>
                  <a:pt x="166" y="490"/>
                  <a:pt x="172" y="493"/>
                  <a:pt x="174" y="500"/>
                </a:cubicBezTo>
                <a:cubicBezTo>
                  <a:pt x="176" y="506"/>
                  <a:pt x="175" y="512"/>
                  <a:pt x="175" y="512"/>
                </a:cubicBezTo>
                <a:cubicBezTo>
                  <a:pt x="175" y="512"/>
                  <a:pt x="178" y="500"/>
                  <a:pt x="189" y="490"/>
                </a:cubicBezTo>
                <a:cubicBezTo>
                  <a:pt x="203" y="476"/>
                  <a:pt x="211" y="478"/>
                  <a:pt x="196" y="493"/>
                </a:cubicBezTo>
                <a:cubicBezTo>
                  <a:pt x="177" y="513"/>
                  <a:pt x="174" y="520"/>
                  <a:pt x="173" y="541"/>
                </a:cubicBezTo>
                <a:cubicBezTo>
                  <a:pt x="172" y="554"/>
                  <a:pt x="182" y="568"/>
                  <a:pt x="182" y="568"/>
                </a:cubicBezTo>
                <a:cubicBezTo>
                  <a:pt x="180" y="554"/>
                  <a:pt x="178" y="528"/>
                  <a:pt x="188" y="516"/>
                </a:cubicBezTo>
                <a:cubicBezTo>
                  <a:pt x="188" y="516"/>
                  <a:pt x="196" y="508"/>
                  <a:pt x="202" y="502"/>
                </a:cubicBezTo>
                <a:cubicBezTo>
                  <a:pt x="209" y="497"/>
                  <a:pt x="212" y="492"/>
                  <a:pt x="215" y="484"/>
                </a:cubicBezTo>
                <a:cubicBezTo>
                  <a:pt x="216" y="479"/>
                  <a:pt x="218" y="467"/>
                  <a:pt x="214" y="466"/>
                </a:cubicBezTo>
                <a:close/>
                <a:moveTo>
                  <a:pt x="353" y="776"/>
                </a:moveTo>
                <a:cubicBezTo>
                  <a:pt x="353" y="772"/>
                  <a:pt x="355" y="768"/>
                  <a:pt x="349" y="768"/>
                </a:cubicBezTo>
                <a:cubicBezTo>
                  <a:pt x="343" y="768"/>
                  <a:pt x="341" y="773"/>
                  <a:pt x="341" y="779"/>
                </a:cubicBezTo>
                <a:cubicBezTo>
                  <a:pt x="340" y="785"/>
                  <a:pt x="347" y="793"/>
                  <a:pt x="356" y="793"/>
                </a:cubicBezTo>
                <a:cubicBezTo>
                  <a:pt x="358" y="793"/>
                  <a:pt x="360" y="793"/>
                  <a:pt x="361" y="792"/>
                </a:cubicBezTo>
                <a:cubicBezTo>
                  <a:pt x="361" y="781"/>
                  <a:pt x="361" y="781"/>
                  <a:pt x="361" y="781"/>
                </a:cubicBezTo>
                <a:cubicBezTo>
                  <a:pt x="360" y="782"/>
                  <a:pt x="360" y="782"/>
                  <a:pt x="359" y="782"/>
                </a:cubicBezTo>
                <a:cubicBezTo>
                  <a:pt x="351" y="787"/>
                  <a:pt x="353" y="779"/>
                  <a:pt x="353" y="776"/>
                </a:cubicBezTo>
                <a:close/>
                <a:moveTo>
                  <a:pt x="357" y="753"/>
                </a:moveTo>
                <a:cubicBezTo>
                  <a:pt x="354" y="757"/>
                  <a:pt x="355" y="761"/>
                  <a:pt x="359" y="767"/>
                </a:cubicBezTo>
                <a:cubicBezTo>
                  <a:pt x="360" y="767"/>
                  <a:pt x="360" y="768"/>
                  <a:pt x="361" y="768"/>
                </a:cubicBezTo>
                <a:cubicBezTo>
                  <a:pt x="361" y="750"/>
                  <a:pt x="361" y="750"/>
                  <a:pt x="361" y="750"/>
                </a:cubicBezTo>
                <a:cubicBezTo>
                  <a:pt x="359" y="751"/>
                  <a:pt x="357" y="752"/>
                  <a:pt x="357" y="753"/>
                </a:cubicBezTo>
                <a:close/>
                <a:moveTo>
                  <a:pt x="300" y="730"/>
                </a:moveTo>
                <a:cubicBezTo>
                  <a:pt x="286" y="741"/>
                  <a:pt x="269" y="764"/>
                  <a:pt x="265" y="772"/>
                </a:cubicBezTo>
                <a:cubicBezTo>
                  <a:pt x="261" y="780"/>
                  <a:pt x="251" y="787"/>
                  <a:pt x="249" y="790"/>
                </a:cubicBezTo>
                <a:cubicBezTo>
                  <a:pt x="247" y="792"/>
                  <a:pt x="245" y="792"/>
                  <a:pt x="245" y="792"/>
                </a:cubicBezTo>
                <a:cubicBezTo>
                  <a:pt x="245" y="792"/>
                  <a:pt x="247" y="795"/>
                  <a:pt x="252" y="794"/>
                </a:cubicBezTo>
                <a:cubicBezTo>
                  <a:pt x="257" y="792"/>
                  <a:pt x="259" y="788"/>
                  <a:pt x="259" y="788"/>
                </a:cubicBezTo>
                <a:cubicBezTo>
                  <a:pt x="259" y="788"/>
                  <a:pt x="257" y="799"/>
                  <a:pt x="256" y="805"/>
                </a:cubicBezTo>
                <a:cubicBezTo>
                  <a:pt x="256" y="812"/>
                  <a:pt x="261" y="816"/>
                  <a:pt x="264" y="819"/>
                </a:cubicBezTo>
                <a:cubicBezTo>
                  <a:pt x="267" y="821"/>
                  <a:pt x="273" y="822"/>
                  <a:pt x="278" y="813"/>
                </a:cubicBezTo>
                <a:cubicBezTo>
                  <a:pt x="282" y="804"/>
                  <a:pt x="273" y="802"/>
                  <a:pt x="271" y="805"/>
                </a:cubicBezTo>
                <a:cubicBezTo>
                  <a:pt x="270" y="809"/>
                  <a:pt x="271" y="810"/>
                  <a:pt x="266" y="805"/>
                </a:cubicBezTo>
                <a:cubicBezTo>
                  <a:pt x="262" y="801"/>
                  <a:pt x="265" y="794"/>
                  <a:pt x="265" y="787"/>
                </a:cubicBezTo>
                <a:cubicBezTo>
                  <a:pt x="265" y="781"/>
                  <a:pt x="274" y="765"/>
                  <a:pt x="274" y="765"/>
                </a:cubicBezTo>
                <a:cubicBezTo>
                  <a:pt x="274" y="765"/>
                  <a:pt x="273" y="780"/>
                  <a:pt x="277" y="794"/>
                </a:cubicBezTo>
                <a:cubicBezTo>
                  <a:pt x="281" y="808"/>
                  <a:pt x="303" y="821"/>
                  <a:pt x="304" y="825"/>
                </a:cubicBezTo>
                <a:cubicBezTo>
                  <a:pt x="304" y="830"/>
                  <a:pt x="307" y="839"/>
                  <a:pt x="313" y="830"/>
                </a:cubicBezTo>
                <a:cubicBezTo>
                  <a:pt x="319" y="820"/>
                  <a:pt x="310" y="811"/>
                  <a:pt x="310" y="811"/>
                </a:cubicBezTo>
                <a:cubicBezTo>
                  <a:pt x="310" y="811"/>
                  <a:pt x="321" y="814"/>
                  <a:pt x="328" y="803"/>
                </a:cubicBezTo>
                <a:cubicBezTo>
                  <a:pt x="335" y="792"/>
                  <a:pt x="329" y="785"/>
                  <a:pt x="324" y="781"/>
                </a:cubicBezTo>
                <a:cubicBezTo>
                  <a:pt x="318" y="777"/>
                  <a:pt x="307" y="778"/>
                  <a:pt x="305" y="785"/>
                </a:cubicBezTo>
                <a:cubicBezTo>
                  <a:pt x="303" y="792"/>
                  <a:pt x="314" y="791"/>
                  <a:pt x="316" y="793"/>
                </a:cubicBezTo>
                <a:cubicBezTo>
                  <a:pt x="317" y="795"/>
                  <a:pt x="316" y="798"/>
                  <a:pt x="313" y="801"/>
                </a:cubicBezTo>
                <a:cubicBezTo>
                  <a:pt x="311" y="804"/>
                  <a:pt x="299" y="801"/>
                  <a:pt x="295" y="800"/>
                </a:cubicBezTo>
                <a:cubicBezTo>
                  <a:pt x="292" y="799"/>
                  <a:pt x="280" y="790"/>
                  <a:pt x="279" y="775"/>
                </a:cubicBezTo>
                <a:cubicBezTo>
                  <a:pt x="279" y="760"/>
                  <a:pt x="290" y="750"/>
                  <a:pt x="287" y="754"/>
                </a:cubicBezTo>
                <a:cubicBezTo>
                  <a:pt x="284" y="757"/>
                  <a:pt x="284" y="762"/>
                  <a:pt x="282" y="768"/>
                </a:cubicBezTo>
                <a:cubicBezTo>
                  <a:pt x="280" y="774"/>
                  <a:pt x="285" y="785"/>
                  <a:pt x="292" y="786"/>
                </a:cubicBezTo>
                <a:cubicBezTo>
                  <a:pt x="299" y="787"/>
                  <a:pt x="304" y="777"/>
                  <a:pt x="298" y="770"/>
                </a:cubicBezTo>
                <a:cubicBezTo>
                  <a:pt x="292" y="763"/>
                  <a:pt x="293" y="762"/>
                  <a:pt x="301" y="748"/>
                </a:cubicBezTo>
                <a:cubicBezTo>
                  <a:pt x="315" y="723"/>
                  <a:pt x="341" y="726"/>
                  <a:pt x="341" y="726"/>
                </a:cubicBezTo>
                <a:cubicBezTo>
                  <a:pt x="341" y="726"/>
                  <a:pt x="326" y="736"/>
                  <a:pt x="320" y="742"/>
                </a:cubicBezTo>
                <a:cubicBezTo>
                  <a:pt x="314" y="747"/>
                  <a:pt x="312" y="753"/>
                  <a:pt x="314" y="760"/>
                </a:cubicBezTo>
                <a:cubicBezTo>
                  <a:pt x="316" y="768"/>
                  <a:pt x="325" y="772"/>
                  <a:pt x="331" y="768"/>
                </a:cubicBezTo>
                <a:cubicBezTo>
                  <a:pt x="338" y="763"/>
                  <a:pt x="335" y="757"/>
                  <a:pt x="333" y="756"/>
                </a:cubicBezTo>
                <a:cubicBezTo>
                  <a:pt x="331" y="754"/>
                  <a:pt x="325" y="755"/>
                  <a:pt x="324" y="753"/>
                </a:cubicBezTo>
                <a:cubicBezTo>
                  <a:pt x="323" y="751"/>
                  <a:pt x="324" y="749"/>
                  <a:pt x="330" y="741"/>
                </a:cubicBezTo>
                <a:cubicBezTo>
                  <a:pt x="337" y="734"/>
                  <a:pt x="347" y="731"/>
                  <a:pt x="353" y="728"/>
                </a:cubicBezTo>
                <a:cubicBezTo>
                  <a:pt x="355" y="726"/>
                  <a:pt x="358" y="726"/>
                  <a:pt x="361" y="725"/>
                </a:cubicBezTo>
                <a:cubicBezTo>
                  <a:pt x="361" y="716"/>
                  <a:pt x="361" y="716"/>
                  <a:pt x="361" y="716"/>
                </a:cubicBezTo>
                <a:cubicBezTo>
                  <a:pt x="358" y="715"/>
                  <a:pt x="354" y="715"/>
                  <a:pt x="349" y="715"/>
                </a:cubicBezTo>
                <a:cubicBezTo>
                  <a:pt x="334" y="714"/>
                  <a:pt x="314" y="720"/>
                  <a:pt x="300" y="730"/>
                </a:cubicBezTo>
                <a:close/>
                <a:moveTo>
                  <a:pt x="228" y="784"/>
                </a:moveTo>
                <a:cubicBezTo>
                  <a:pt x="240" y="766"/>
                  <a:pt x="268" y="754"/>
                  <a:pt x="268" y="754"/>
                </a:cubicBezTo>
                <a:cubicBezTo>
                  <a:pt x="268" y="754"/>
                  <a:pt x="236" y="761"/>
                  <a:pt x="214" y="786"/>
                </a:cubicBezTo>
                <a:cubicBezTo>
                  <a:pt x="199" y="804"/>
                  <a:pt x="189" y="825"/>
                  <a:pt x="190" y="842"/>
                </a:cubicBezTo>
                <a:cubicBezTo>
                  <a:pt x="192" y="868"/>
                  <a:pt x="200" y="875"/>
                  <a:pt x="205" y="880"/>
                </a:cubicBezTo>
                <a:cubicBezTo>
                  <a:pt x="210" y="886"/>
                  <a:pt x="202" y="874"/>
                  <a:pt x="200" y="868"/>
                </a:cubicBezTo>
                <a:cubicBezTo>
                  <a:pt x="199" y="862"/>
                  <a:pt x="197" y="854"/>
                  <a:pt x="197" y="843"/>
                </a:cubicBezTo>
                <a:cubicBezTo>
                  <a:pt x="197" y="832"/>
                  <a:pt x="206" y="815"/>
                  <a:pt x="206" y="815"/>
                </a:cubicBezTo>
                <a:cubicBezTo>
                  <a:pt x="206" y="815"/>
                  <a:pt x="200" y="830"/>
                  <a:pt x="200" y="838"/>
                </a:cubicBezTo>
                <a:cubicBezTo>
                  <a:pt x="201" y="847"/>
                  <a:pt x="204" y="864"/>
                  <a:pt x="210" y="871"/>
                </a:cubicBezTo>
                <a:cubicBezTo>
                  <a:pt x="216" y="878"/>
                  <a:pt x="221" y="880"/>
                  <a:pt x="229" y="878"/>
                </a:cubicBezTo>
                <a:cubicBezTo>
                  <a:pt x="237" y="877"/>
                  <a:pt x="239" y="882"/>
                  <a:pt x="232" y="883"/>
                </a:cubicBezTo>
                <a:cubicBezTo>
                  <a:pt x="224" y="885"/>
                  <a:pt x="221" y="885"/>
                  <a:pt x="216" y="883"/>
                </a:cubicBezTo>
                <a:cubicBezTo>
                  <a:pt x="211" y="880"/>
                  <a:pt x="209" y="878"/>
                  <a:pt x="209" y="878"/>
                </a:cubicBezTo>
                <a:cubicBezTo>
                  <a:pt x="209" y="878"/>
                  <a:pt x="210" y="882"/>
                  <a:pt x="209" y="887"/>
                </a:cubicBezTo>
                <a:cubicBezTo>
                  <a:pt x="208" y="891"/>
                  <a:pt x="205" y="893"/>
                  <a:pt x="202" y="891"/>
                </a:cubicBezTo>
                <a:cubicBezTo>
                  <a:pt x="198" y="888"/>
                  <a:pt x="190" y="893"/>
                  <a:pt x="197" y="899"/>
                </a:cubicBezTo>
                <a:cubicBezTo>
                  <a:pt x="204" y="905"/>
                  <a:pt x="209" y="908"/>
                  <a:pt x="215" y="905"/>
                </a:cubicBezTo>
                <a:cubicBezTo>
                  <a:pt x="222" y="902"/>
                  <a:pt x="219" y="897"/>
                  <a:pt x="219" y="897"/>
                </a:cubicBezTo>
                <a:cubicBezTo>
                  <a:pt x="219" y="897"/>
                  <a:pt x="224" y="903"/>
                  <a:pt x="229" y="902"/>
                </a:cubicBezTo>
                <a:cubicBezTo>
                  <a:pt x="233" y="902"/>
                  <a:pt x="236" y="902"/>
                  <a:pt x="242" y="897"/>
                </a:cubicBezTo>
                <a:cubicBezTo>
                  <a:pt x="247" y="892"/>
                  <a:pt x="251" y="885"/>
                  <a:pt x="251" y="879"/>
                </a:cubicBezTo>
                <a:cubicBezTo>
                  <a:pt x="251" y="873"/>
                  <a:pt x="250" y="865"/>
                  <a:pt x="245" y="863"/>
                </a:cubicBezTo>
                <a:cubicBezTo>
                  <a:pt x="240" y="860"/>
                  <a:pt x="235" y="865"/>
                  <a:pt x="235" y="868"/>
                </a:cubicBezTo>
                <a:cubicBezTo>
                  <a:pt x="235" y="871"/>
                  <a:pt x="227" y="876"/>
                  <a:pt x="219" y="870"/>
                </a:cubicBezTo>
                <a:cubicBezTo>
                  <a:pt x="210" y="863"/>
                  <a:pt x="205" y="852"/>
                  <a:pt x="205" y="845"/>
                </a:cubicBezTo>
                <a:cubicBezTo>
                  <a:pt x="205" y="838"/>
                  <a:pt x="205" y="834"/>
                  <a:pt x="208" y="827"/>
                </a:cubicBezTo>
                <a:cubicBezTo>
                  <a:pt x="210" y="820"/>
                  <a:pt x="217" y="807"/>
                  <a:pt x="217" y="807"/>
                </a:cubicBezTo>
                <a:cubicBezTo>
                  <a:pt x="217" y="807"/>
                  <a:pt x="215" y="817"/>
                  <a:pt x="215" y="827"/>
                </a:cubicBezTo>
                <a:cubicBezTo>
                  <a:pt x="216" y="837"/>
                  <a:pt x="219" y="844"/>
                  <a:pt x="225" y="848"/>
                </a:cubicBezTo>
                <a:cubicBezTo>
                  <a:pt x="231" y="852"/>
                  <a:pt x="230" y="856"/>
                  <a:pt x="240" y="854"/>
                </a:cubicBezTo>
                <a:cubicBezTo>
                  <a:pt x="247" y="853"/>
                  <a:pt x="246" y="846"/>
                  <a:pt x="242" y="843"/>
                </a:cubicBezTo>
                <a:cubicBezTo>
                  <a:pt x="239" y="840"/>
                  <a:pt x="234" y="842"/>
                  <a:pt x="234" y="842"/>
                </a:cubicBezTo>
                <a:cubicBezTo>
                  <a:pt x="234" y="842"/>
                  <a:pt x="240" y="833"/>
                  <a:pt x="239" y="827"/>
                </a:cubicBezTo>
                <a:cubicBezTo>
                  <a:pt x="239" y="820"/>
                  <a:pt x="237" y="814"/>
                  <a:pt x="234" y="810"/>
                </a:cubicBezTo>
                <a:cubicBezTo>
                  <a:pt x="231" y="806"/>
                  <a:pt x="229" y="802"/>
                  <a:pt x="229" y="802"/>
                </a:cubicBezTo>
                <a:cubicBezTo>
                  <a:pt x="229" y="802"/>
                  <a:pt x="232" y="817"/>
                  <a:pt x="232" y="824"/>
                </a:cubicBezTo>
                <a:cubicBezTo>
                  <a:pt x="233" y="831"/>
                  <a:pt x="228" y="837"/>
                  <a:pt x="228" y="837"/>
                </a:cubicBezTo>
                <a:cubicBezTo>
                  <a:pt x="228" y="837"/>
                  <a:pt x="222" y="826"/>
                  <a:pt x="223" y="814"/>
                </a:cubicBezTo>
                <a:cubicBezTo>
                  <a:pt x="224" y="802"/>
                  <a:pt x="222" y="793"/>
                  <a:pt x="228" y="784"/>
                </a:cubicBezTo>
                <a:close/>
                <a:moveTo>
                  <a:pt x="202" y="914"/>
                </a:moveTo>
                <a:cubicBezTo>
                  <a:pt x="196" y="909"/>
                  <a:pt x="188" y="901"/>
                  <a:pt x="188" y="901"/>
                </a:cubicBezTo>
                <a:cubicBezTo>
                  <a:pt x="178" y="888"/>
                  <a:pt x="180" y="863"/>
                  <a:pt x="182" y="849"/>
                </a:cubicBezTo>
                <a:cubicBezTo>
                  <a:pt x="182" y="849"/>
                  <a:pt x="172" y="862"/>
                  <a:pt x="173" y="876"/>
                </a:cubicBezTo>
                <a:cubicBezTo>
                  <a:pt x="174" y="897"/>
                  <a:pt x="177" y="904"/>
                  <a:pt x="196" y="924"/>
                </a:cubicBezTo>
                <a:cubicBezTo>
                  <a:pt x="211" y="938"/>
                  <a:pt x="203" y="941"/>
                  <a:pt x="189" y="927"/>
                </a:cubicBezTo>
                <a:cubicBezTo>
                  <a:pt x="178" y="916"/>
                  <a:pt x="175" y="905"/>
                  <a:pt x="175" y="905"/>
                </a:cubicBezTo>
                <a:cubicBezTo>
                  <a:pt x="175" y="905"/>
                  <a:pt x="176" y="911"/>
                  <a:pt x="174" y="917"/>
                </a:cubicBezTo>
                <a:cubicBezTo>
                  <a:pt x="172" y="923"/>
                  <a:pt x="166" y="927"/>
                  <a:pt x="167" y="919"/>
                </a:cubicBezTo>
                <a:cubicBezTo>
                  <a:pt x="169" y="912"/>
                  <a:pt x="169" y="901"/>
                  <a:pt x="169" y="901"/>
                </a:cubicBezTo>
                <a:cubicBezTo>
                  <a:pt x="169" y="901"/>
                  <a:pt x="165" y="908"/>
                  <a:pt x="159" y="911"/>
                </a:cubicBezTo>
                <a:cubicBezTo>
                  <a:pt x="154" y="914"/>
                  <a:pt x="148" y="912"/>
                  <a:pt x="152" y="908"/>
                </a:cubicBezTo>
                <a:cubicBezTo>
                  <a:pt x="157" y="903"/>
                  <a:pt x="159" y="904"/>
                  <a:pt x="161" y="898"/>
                </a:cubicBezTo>
                <a:cubicBezTo>
                  <a:pt x="164" y="892"/>
                  <a:pt x="166" y="888"/>
                  <a:pt x="166" y="879"/>
                </a:cubicBezTo>
                <a:cubicBezTo>
                  <a:pt x="166" y="870"/>
                  <a:pt x="169" y="861"/>
                  <a:pt x="172" y="856"/>
                </a:cubicBezTo>
                <a:cubicBezTo>
                  <a:pt x="175" y="850"/>
                  <a:pt x="187" y="833"/>
                  <a:pt x="187" y="833"/>
                </a:cubicBezTo>
                <a:cubicBezTo>
                  <a:pt x="187" y="833"/>
                  <a:pt x="178" y="838"/>
                  <a:pt x="166" y="852"/>
                </a:cubicBezTo>
                <a:cubicBezTo>
                  <a:pt x="154" y="867"/>
                  <a:pt x="153" y="873"/>
                  <a:pt x="152" y="881"/>
                </a:cubicBezTo>
                <a:cubicBezTo>
                  <a:pt x="151" y="887"/>
                  <a:pt x="153" y="902"/>
                  <a:pt x="152" y="902"/>
                </a:cubicBezTo>
                <a:cubicBezTo>
                  <a:pt x="152" y="902"/>
                  <a:pt x="148" y="896"/>
                  <a:pt x="145" y="895"/>
                </a:cubicBezTo>
                <a:cubicBezTo>
                  <a:pt x="136" y="892"/>
                  <a:pt x="129" y="900"/>
                  <a:pt x="129" y="910"/>
                </a:cubicBezTo>
                <a:cubicBezTo>
                  <a:pt x="129" y="919"/>
                  <a:pt x="137" y="923"/>
                  <a:pt x="144" y="923"/>
                </a:cubicBezTo>
                <a:cubicBezTo>
                  <a:pt x="151" y="923"/>
                  <a:pt x="152" y="921"/>
                  <a:pt x="154" y="920"/>
                </a:cubicBezTo>
                <a:cubicBezTo>
                  <a:pt x="156" y="918"/>
                  <a:pt x="158" y="917"/>
                  <a:pt x="158" y="917"/>
                </a:cubicBezTo>
                <a:cubicBezTo>
                  <a:pt x="158" y="917"/>
                  <a:pt x="155" y="927"/>
                  <a:pt x="155" y="931"/>
                </a:cubicBezTo>
                <a:cubicBezTo>
                  <a:pt x="155" y="935"/>
                  <a:pt x="157" y="945"/>
                  <a:pt x="163" y="948"/>
                </a:cubicBezTo>
                <a:cubicBezTo>
                  <a:pt x="170" y="951"/>
                  <a:pt x="174" y="945"/>
                  <a:pt x="175" y="939"/>
                </a:cubicBezTo>
                <a:cubicBezTo>
                  <a:pt x="177" y="933"/>
                  <a:pt x="178" y="927"/>
                  <a:pt x="178" y="927"/>
                </a:cubicBezTo>
                <a:cubicBezTo>
                  <a:pt x="178" y="927"/>
                  <a:pt x="183" y="936"/>
                  <a:pt x="191" y="943"/>
                </a:cubicBezTo>
                <a:cubicBezTo>
                  <a:pt x="197" y="949"/>
                  <a:pt x="210" y="952"/>
                  <a:pt x="214" y="951"/>
                </a:cubicBezTo>
                <a:cubicBezTo>
                  <a:pt x="218" y="949"/>
                  <a:pt x="216" y="938"/>
                  <a:pt x="215" y="933"/>
                </a:cubicBezTo>
                <a:cubicBezTo>
                  <a:pt x="212" y="924"/>
                  <a:pt x="209" y="920"/>
                  <a:pt x="202" y="914"/>
                </a:cubicBezTo>
                <a:close/>
                <a:moveTo>
                  <a:pt x="296" y="695"/>
                </a:moveTo>
                <a:cubicBezTo>
                  <a:pt x="289" y="686"/>
                  <a:pt x="291" y="698"/>
                  <a:pt x="293" y="700"/>
                </a:cubicBezTo>
                <a:cubicBezTo>
                  <a:pt x="296" y="702"/>
                  <a:pt x="297" y="704"/>
                  <a:pt x="297" y="704"/>
                </a:cubicBezTo>
                <a:cubicBezTo>
                  <a:pt x="297" y="704"/>
                  <a:pt x="286" y="705"/>
                  <a:pt x="277" y="698"/>
                </a:cubicBezTo>
                <a:cubicBezTo>
                  <a:pt x="272" y="694"/>
                  <a:pt x="269" y="687"/>
                  <a:pt x="268" y="683"/>
                </a:cubicBezTo>
                <a:cubicBezTo>
                  <a:pt x="266" y="673"/>
                  <a:pt x="264" y="684"/>
                  <a:pt x="265" y="689"/>
                </a:cubicBezTo>
                <a:cubicBezTo>
                  <a:pt x="266" y="694"/>
                  <a:pt x="269" y="697"/>
                  <a:pt x="272" y="698"/>
                </a:cubicBezTo>
                <a:cubicBezTo>
                  <a:pt x="274" y="700"/>
                  <a:pt x="276" y="704"/>
                  <a:pt x="276" y="704"/>
                </a:cubicBezTo>
                <a:cubicBezTo>
                  <a:pt x="276" y="704"/>
                  <a:pt x="262" y="703"/>
                  <a:pt x="254" y="695"/>
                </a:cubicBezTo>
                <a:cubicBezTo>
                  <a:pt x="247" y="687"/>
                  <a:pt x="251" y="678"/>
                  <a:pt x="253" y="676"/>
                </a:cubicBezTo>
                <a:cubicBezTo>
                  <a:pt x="257" y="673"/>
                  <a:pt x="263" y="670"/>
                  <a:pt x="263" y="670"/>
                </a:cubicBezTo>
                <a:cubicBezTo>
                  <a:pt x="263" y="670"/>
                  <a:pt x="255" y="668"/>
                  <a:pt x="248" y="674"/>
                </a:cubicBezTo>
                <a:cubicBezTo>
                  <a:pt x="241" y="679"/>
                  <a:pt x="244" y="694"/>
                  <a:pt x="264" y="705"/>
                </a:cubicBezTo>
                <a:cubicBezTo>
                  <a:pt x="264" y="705"/>
                  <a:pt x="256" y="703"/>
                  <a:pt x="251" y="706"/>
                </a:cubicBezTo>
                <a:cubicBezTo>
                  <a:pt x="247" y="707"/>
                  <a:pt x="245" y="708"/>
                  <a:pt x="244" y="708"/>
                </a:cubicBezTo>
                <a:cubicBezTo>
                  <a:pt x="245" y="708"/>
                  <a:pt x="247" y="708"/>
                  <a:pt x="251" y="710"/>
                </a:cubicBezTo>
                <a:cubicBezTo>
                  <a:pt x="255" y="713"/>
                  <a:pt x="264" y="711"/>
                  <a:pt x="264" y="711"/>
                </a:cubicBezTo>
                <a:cubicBezTo>
                  <a:pt x="245" y="722"/>
                  <a:pt x="241" y="737"/>
                  <a:pt x="247" y="742"/>
                </a:cubicBezTo>
                <a:cubicBezTo>
                  <a:pt x="254" y="747"/>
                  <a:pt x="263" y="746"/>
                  <a:pt x="263" y="746"/>
                </a:cubicBezTo>
                <a:cubicBezTo>
                  <a:pt x="263" y="746"/>
                  <a:pt x="257" y="744"/>
                  <a:pt x="253" y="740"/>
                </a:cubicBezTo>
                <a:cubicBezTo>
                  <a:pt x="251" y="738"/>
                  <a:pt x="247" y="729"/>
                  <a:pt x="254" y="721"/>
                </a:cubicBezTo>
                <a:cubicBezTo>
                  <a:pt x="261" y="713"/>
                  <a:pt x="276" y="712"/>
                  <a:pt x="276" y="712"/>
                </a:cubicBezTo>
                <a:cubicBezTo>
                  <a:pt x="276" y="712"/>
                  <a:pt x="274" y="716"/>
                  <a:pt x="271" y="718"/>
                </a:cubicBezTo>
                <a:cubicBezTo>
                  <a:pt x="268" y="720"/>
                  <a:pt x="266" y="722"/>
                  <a:pt x="265" y="727"/>
                </a:cubicBezTo>
                <a:cubicBezTo>
                  <a:pt x="263" y="732"/>
                  <a:pt x="265" y="742"/>
                  <a:pt x="268" y="733"/>
                </a:cubicBezTo>
                <a:cubicBezTo>
                  <a:pt x="269" y="729"/>
                  <a:pt x="272" y="722"/>
                  <a:pt x="277" y="718"/>
                </a:cubicBezTo>
                <a:cubicBezTo>
                  <a:pt x="286" y="711"/>
                  <a:pt x="297" y="712"/>
                  <a:pt x="297" y="712"/>
                </a:cubicBezTo>
                <a:cubicBezTo>
                  <a:pt x="297" y="712"/>
                  <a:pt x="296" y="713"/>
                  <a:pt x="293" y="716"/>
                </a:cubicBezTo>
                <a:cubicBezTo>
                  <a:pt x="291" y="717"/>
                  <a:pt x="289" y="730"/>
                  <a:pt x="295" y="721"/>
                </a:cubicBezTo>
                <a:cubicBezTo>
                  <a:pt x="300" y="714"/>
                  <a:pt x="317" y="708"/>
                  <a:pt x="317" y="708"/>
                </a:cubicBezTo>
                <a:cubicBezTo>
                  <a:pt x="317" y="708"/>
                  <a:pt x="301" y="703"/>
                  <a:pt x="296" y="695"/>
                </a:cubicBezTo>
                <a:close/>
                <a:moveTo>
                  <a:pt x="244" y="708"/>
                </a:moveTo>
                <a:cubicBezTo>
                  <a:pt x="244" y="708"/>
                  <a:pt x="244" y="708"/>
                  <a:pt x="244" y="708"/>
                </a:cubicBezTo>
                <a:cubicBezTo>
                  <a:pt x="244" y="708"/>
                  <a:pt x="244" y="708"/>
                  <a:pt x="244" y="708"/>
                </a:cubicBezTo>
                <a:close/>
                <a:moveTo>
                  <a:pt x="238" y="703"/>
                </a:moveTo>
                <a:cubicBezTo>
                  <a:pt x="241" y="701"/>
                  <a:pt x="239" y="696"/>
                  <a:pt x="236" y="691"/>
                </a:cubicBezTo>
                <a:cubicBezTo>
                  <a:pt x="233" y="686"/>
                  <a:pt x="227" y="681"/>
                  <a:pt x="223" y="679"/>
                </a:cubicBezTo>
                <a:cubicBezTo>
                  <a:pt x="218" y="676"/>
                  <a:pt x="217" y="673"/>
                  <a:pt x="217" y="673"/>
                </a:cubicBezTo>
                <a:cubicBezTo>
                  <a:pt x="217" y="673"/>
                  <a:pt x="218" y="677"/>
                  <a:pt x="218" y="680"/>
                </a:cubicBezTo>
                <a:cubicBezTo>
                  <a:pt x="217" y="682"/>
                  <a:pt x="217" y="685"/>
                  <a:pt x="220" y="689"/>
                </a:cubicBezTo>
                <a:cubicBezTo>
                  <a:pt x="223" y="693"/>
                  <a:pt x="234" y="697"/>
                  <a:pt x="233" y="698"/>
                </a:cubicBezTo>
                <a:cubicBezTo>
                  <a:pt x="231" y="700"/>
                  <a:pt x="230" y="700"/>
                  <a:pt x="219" y="700"/>
                </a:cubicBezTo>
                <a:cubicBezTo>
                  <a:pt x="207" y="699"/>
                  <a:pt x="201" y="708"/>
                  <a:pt x="195" y="708"/>
                </a:cubicBezTo>
                <a:cubicBezTo>
                  <a:pt x="201" y="708"/>
                  <a:pt x="208" y="719"/>
                  <a:pt x="219" y="718"/>
                </a:cubicBezTo>
                <a:cubicBezTo>
                  <a:pt x="230" y="718"/>
                  <a:pt x="231" y="718"/>
                  <a:pt x="233" y="720"/>
                </a:cubicBezTo>
                <a:cubicBezTo>
                  <a:pt x="234" y="721"/>
                  <a:pt x="223" y="725"/>
                  <a:pt x="220" y="729"/>
                </a:cubicBezTo>
                <a:cubicBezTo>
                  <a:pt x="217" y="733"/>
                  <a:pt x="217" y="736"/>
                  <a:pt x="218" y="738"/>
                </a:cubicBezTo>
                <a:cubicBezTo>
                  <a:pt x="218" y="740"/>
                  <a:pt x="217" y="745"/>
                  <a:pt x="217" y="745"/>
                </a:cubicBezTo>
                <a:cubicBezTo>
                  <a:pt x="217" y="745"/>
                  <a:pt x="218" y="741"/>
                  <a:pt x="223" y="739"/>
                </a:cubicBezTo>
                <a:cubicBezTo>
                  <a:pt x="227" y="736"/>
                  <a:pt x="233" y="734"/>
                  <a:pt x="236" y="728"/>
                </a:cubicBezTo>
                <a:cubicBezTo>
                  <a:pt x="239" y="723"/>
                  <a:pt x="241" y="717"/>
                  <a:pt x="238" y="715"/>
                </a:cubicBezTo>
                <a:cubicBezTo>
                  <a:pt x="235" y="713"/>
                  <a:pt x="229" y="713"/>
                  <a:pt x="223" y="713"/>
                </a:cubicBezTo>
                <a:cubicBezTo>
                  <a:pt x="216" y="712"/>
                  <a:pt x="213" y="709"/>
                  <a:pt x="213" y="709"/>
                </a:cubicBezTo>
                <a:cubicBezTo>
                  <a:pt x="213" y="709"/>
                  <a:pt x="216" y="705"/>
                  <a:pt x="223" y="705"/>
                </a:cubicBezTo>
                <a:cubicBezTo>
                  <a:pt x="229" y="705"/>
                  <a:pt x="235" y="705"/>
                  <a:pt x="238" y="703"/>
                </a:cubicBezTo>
                <a:close/>
                <a:moveTo>
                  <a:pt x="145" y="65"/>
                </a:moveTo>
                <a:cubicBezTo>
                  <a:pt x="145" y="84"/>
                  <a:pt x="127" y="98"/>
                  <a:pt x="119" y="98"/>
                </a:cubicBezTo>
                <a:cubicBezTo>
                  <a:pt x="111" y="99"/>
                  <a:pt x="113" y="95"/>
                  <a:pt x="113" y="93"/>
                </a:cubicBezTo>
                <a:cubicBezTo>
                  <a:pt x="114" y="86"/>
                  <a:pt x="109" y="77"/>
                  <a:pt x="101" y="79"/>
                </a:cubicBezTo>
                <a:cubicBezTo>
                  <a:pt x="93" y="80"/>
                  <a:pt x="86" y="103"/>
                  <a:pt x="108" y="106"/>
                </a:cubicBezTo>
                <a:cubicBezTo>
                  <a:pt x="111" y="106"/>
                  <a:pt x="109" y="110"/>
                  <a:pt x="110" y="116"/>
                </a:cubicBezTo>
                <a:cubicBezTo>
                  <a:pt x="111" y="121"/>
                  <a:pt x="118" y="123"/>
                  <a:pt x="121" y="121"/>
                </a:cubicBezTo>
                <a:cubicBezTo>
                  <a:pt x="124" y="119"/>
                  <a:pt x="127" y="109"/>
                  <a:pt x="123" y="106"/>
                </a:cubicBezTo>
                <a:cubicBezTo>
                  <a:pt x="119" y="104"/>
                  <a:pt x="150" y="97"/>
                  <a:pt x="151" y="73"/>
                </a:cubicBezTo>
                <a:cubicBezTo>
                  <a:pt x="152" y="48"/>
                  <a:pt x="147" y="45"/>
                  <a:pt x="149" y="46"/>
                </a:cubicBezTo>
                <a:cubicBezTo>
                  <a:pt x="160" y="52"/>
                  <a:pt x="159" y="64"/>
                  <a:pt x="163" y="55"/>
                </a:cubicBezTo>
                <a:cubicBezTo>
                  <a:pt x="167" y="47"/>
                  <a:pt x="156" y="33"/>
                  <a:pt x="150" y="33"/>
                </a:cubicBezTo>
                <a:cubicBezTo>
                  <a:pt x="143" y="33"/>
                  <a:pt x="145" y="37"/>
                  <a:pt x="140" y="27"/>
                </a:cubicBezTo>
                <a:cubicBezTo>
                  <a:pt x="138" y="23"/>
                  <a:pt x="130" y="12"/>
                  <a:pt x="117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2"/>
                  <a:pt x="108" y="2"/>
                  <a:pt x="108" y="3"/>
                </a:cubicBezTo>
                <a:cubicBezTo>
                  <a:pt x="143" y="34"/>
                  <a:pt x="145" y="47"/>
                  <a:pt x="145" y="65"/>
                </a:cubicBezTo>
                <a:close/>
                <a:moveTo>
                  <a:pt x="125" y="41"/>
                </a:moveTo>
                <a:cubicBezTo>
                  <a:pt x="107" y="29"/>
                  <a:pt x="83" y="43"/>
                  <a:pt x="83" y="42"/>
                </a:cubicBezTo>
                <a:cubicBezTo>
                  <a:pt x="83" y="41"/>
                  <a:pt x="91" y="30"/>
                  <a:pt x="102" y="30"/>
                </a:cubicBezTo>
                <a:cubicBezTo>
                  <a:pt x="119" y="30"/>
                  <a:pt x="137" y="44"/>
                  <a:pt x="129" y="34"/>
                </a:cubicBezTo>
                <a:cubicBezTo>
                  <a:pt x="120" y="25"/>
                  <a:pt x="114" y="21"/>
                  <a:pt x="93" y="21"/>
                </a:cubicBezTo>
                <a:cubicBezTo>
                  <a:pt x="72" y="21"/>
                  <a:pt x="62" y="36"/>
                  <a:pt x="62" y="42"/>
                </a:cubicBezTo>
                <a:cubicBezTo>
                  <a:pt x="62" y="44"/>
                  <a:pt x="74" y="38"/>
                  <a:pt x="78" y="36"/>
                </a:cubicBezTo>
                <a:cubicBezTo>
                  <a:pt x="69" y="42"/>
                  <a:pt x="56" y="62"/>
                  <a:pt x="60" y="69"/>
                </a:cubicBezTo>
                <a:cubicBezTo>
                  <a:pt x="61" y="71"/>
                  <a:pt x="71" y="63"/>
                  <a:pt x="78" y="53"/>
                </a:cubicBezTo>
                <a:cubicBezTo>
                  <a:pt x="86" y="40"/>
                  <a:pt x="111" y="44"/>
                  <a:pt x="111" y="44"/>
                </a:cubicBezTo>
                <a:cubicBezTo>
                  <a:pt x="93" y="50"/>
                  <a:pt x="87" y="65"/>
                  <a:pt x="92" y="72"/>
                </a:cubicBezTo>
                <a:cubicBezTo>
                  <a:pt x="93" y="74"/>
                  <a:pt x="96" y="70"/>
                  <a:pt x="102" y="60"/>
                </a:cubicBezTo>
                <a:cubicBezTo>
                  <a:pt x="105" y="52"/>
                  <a:pt x="112" y="47"/>
                  <a:pt x="124" y="48"/>
                </a:cubicBezTo>
                <a:cubicBezTo>
                  <a:pt x="136" y="49"/>
                  <a:pt x="135" y="59"/>
                  <a:pt x="135" y="59"/>
                </a:cubicBezTo>
                <a:cubicBezTo>
                  <a:pt x="135" y="59"/>
                  <a:pt x="142" y="54"/>
                  <a:pt x="125" y="41"/>
                </a:cubicBezTo>
                <a:close/>
                <a:moveTo>
                  <a:pt x="4" y="9"/>
                </a:moveTo>
                <a:cubicBezTo>
                  <a:pt x="3" y="10"/>
                  <a:pt x="2" y="10"/>
                  <a:pt x="1" y="10"/>
                </a:cubicBezTo>
                <a:cubicBezTo>
                  <a:pt x="1" y="43"/>
                  <a:pt x="1" y="43"/>
                  <a:pt x="1" y="43"/>
                </a:cubicBezTo>
                <a:cubicBezTo>
                  <a:pt x="2" y="42"/>
                  <a:pt x="3" y="40"/>
                  <a:pt x="6" y="38"/>
                </a:cubicBezTo>
                <a:cubicBezTo>
                  <a:pt x="13" y="30"/>
                  <a:pt x="19" y="31"/>
                  <a:pt x="19" y="31"/>
                </a:cubicBezTo>
                <a:cubicBezTo>
                  <a:pt x="19" y="31"/>
                  <a:pt x="17" y="38"/>
                  <a:pt x="16" y="44"/>
                </a:cubicBezTo>
                <a:cubicBezTo>
                  <a:pt x="16" y="49"/>
                  <a:pt x="15" y="47"/>
                  <a:pt x="19" y="55"/>
                </a:cubicBezTo>
                <a:cubicBezTo>
                  <a:pt x="23" y="63"/>
                  <a:pt x="36" y="64"/>
                  <a:pt x="35" y="54"/>
                </a:cubicBezTo>
                <a:cubicBezTo>
                  <a:pt x="35" y="49"/>
                  <a:pt x="30" y="49"/>
                  <a:pt x="26" y="45"/>
                </a:cubicBezTo>
                <a:cubicBezTo>
                  <a:pt x="22" y="41"/>
                  <a:pt x="27" y="33"/>
                  <a:pt x="32" y="25"/>
                </a:cubicBezTo>
                <a:cubicBezTo>
                  <a:pt x="37" y="17"/>
                  <a:pt x="47" y="16"/>
                  <a:pt x="47" y="16"/>
                </a:cubicBezTo>
                <a:cubicBezTo>
                  <a:pt x="47" y="16"/>
                  <a:pt x="42" y="23"/>
                  <a:pt x="42" y="29"/>
                </a:cubicBezTo>
                <a:cubicBezTo>
                  <a:pt x="42" y="35"/>
                  <a:pt x="47" y="38"/>
                  <a:pt x="47" y="38"/>
                </a:cubicBezTo>
                <a:cubicBezTo>
                  <a:pt x="47" y="38"/>
                  <a:pt x="45" y="33"/>
                  <a:pt x="60" y="17"/>
                </a:cubicBezTo>
                <a:cubicBezTo>
                  <a:pt x="76" y="0"/>
                  <a:pt x="109" y="13"/>
                  <a:pt x="109" y="13"/>
                </a:cubicBezTo>
                <a:cubicBezTo>
                  <a:pt x="109" y="13"/>
                  <a:pt x="97" y="6"/>
                  <a:pt x="87" y="5"/>
                </a:cubicBezTo>
                <a:cubicBezTo>
                  <a:pt x="77" y="3"/>
                  <a:pt x="56" y="5"/>
                  <a:pt x="41" y="8"/>
                </a:cubicBezTo>
                <a:cubicBezTo>
                  <a:pt x="26" y="10"/>
                  <a:pt x="19" y="15"/>
                  <a:pt x="19" y="15"/>
                </a:cubicBezTo>
                <a:cubicBezTo>
                  <a:pt x="19" y="15"/>
                  <a:pt x="26" y="7"/>
                  <a:pt x="38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9" y="5"/>
                  <a:pt x="6" y="8"/>
                  <a:pt x="4" y="9"/>
                </a:cubicBezTo>
                <a:close/>
                <a:moveTo>
                  <a:pt x="1" y="50"/>
                </a:move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6" y="59"/>
                  <a:pt x="4" y="54"/>
                  <a:pt x="1" y="50"/>
                </a:cubicBezTo>
                <a:cubicBezTo>
                  <a:pt x="1" y="50"/>
                  <a:pt x="1" y="50"/>
                  <a:pt x="1" y="50"/>
                </a:cubicBezTo>
                <a:close/>
                <a:moveTo>
                  <a:pt x="353" y="24"/>
                </a:moveTo>
                <a:cubicBezTo>
                  <a:pt x="353" y="20"/>
                  <a:pt x="355" y="16"/>
                  <a:pt x="349" y="16"/>
                </a:cubicBezTo>
                <a:cubicBezTo>
                  <a:pt x="343" y="16"/>
                  <a:pt x="341" y="21"/>
                  <a:pt x="341" y="27"/>
                </a:cubicBezTo>
                <a:cubicBezTo>
                  <a:pt x="340" y="33"/>
                  <a:pt x="347" y="41"/>
                  <a:pt x="356" y="41"/>
                </a:cubicBezTo>
                <a:cubicBezTo>
                  <a:pt x="358" y="41"/>
                  <a:pt x="360" y="41"/>
                  <a:pt x="361" y="40"/>
                </a:cubicBezTo>
                <a:cubicBezTo>
                  <a:pt x="361" y="29"/>
                  <a:pt x="361" y="29"/>
                  <a:pt x="361" y="29"/>
                </a:cubicBezTo>
                <a:cubicBezTo>
                  <a:pt x="360" y="30"/>
                  <a:pt x="360" y="30"/>
                  <a:pt x="359" y="30"/>
                </a:cubicBezTo>
                <a:cubicBezTo>
                  <a:pt x="351" y="34"/>
                  <a:pt x="353" y="27"/>
                  <a:pt x="353" y="24"/>
                </a:cubicBezTo>
                <a:close/>
                <a:moveTo>
                  <a:pt x="359" y="15"/>
                </a:moveTo>
                <a:cubicBezTo>
                  <a:pt x="360" y="15"/>
                  <a:pt x="360" y="16"/>
                  <a:pt x="361" y="16"/>
                </a:cubicBezTo>
                <a:cubicBezTo>
                  <a:pt x="361" y="1"/>
                  <a:pt x="361" y="1"/>
                  <a:pt x="361" y="1"/>
                </a:cubicBezTo>
                <a:cubicBezTo>
                  <a:pt x="357" y="1"/>
                  <a:pt x="357" y="1"/>
                  <a:pt x="357" y="1"/>
                </a:cubicBezTo>
                <a:cubicBezTo>
                  <a:pt x="357" y="1"/>
                  <a:pt x="357" y="1"/>
                  <a:pt x="357" y="1"/>
                </a:cubicBezTo>
                <a:cubicBezTo>
                  <a:pt x="354" y="5"/>
                  <a:pt x="355" y="9"/>
                  <a:pt x="359" y="15"/>
                </a:cubicBezTo>
                <a:close/>
                <a:moveTo>
                  <a:pt x="314" y="8"/>
                </a:moveTo>
                <a:cubicBezTo>
                  <a:pt x="316" y="16"/>
                  <a:pt x="325" y="20"/>
                  <a:pt x="331" y="16"/>
                </a:cubicBezTo>
                <a:cubicBezTo>
                  <a:pt x="338" y="11"/>
                  <a:pt x="335" y="5"/>
                  <a:pt x="333" y="3"/>
                </a:cubicBezTo>
                <a:cubicBezTo>
                  <a:pt x="331" y="2"/>
                  <a:pt x="325" y="3"/>
                  <a:pt x="324" y="1"/>
                </a:cubicBezTo>
                <a:cubicBezTo>
                  <a:pt x="324" y="1"/>
                  <a:pt x="324" y="1"/>
                  <a:pt x="324" y="1"/>
                </a:cubicBezTo>
                <a:cubicBezTo>
                  <a:pt x="314" y="1"/>
                  <a:pt x="314" y="1"/>
                  <a:pt x="314" y="1"/>
                </a:cubicBezTo>
                <a:cubicBezTo>
                  <a:pt x="313" y="3"/>
                  <a:pt x="314" y="6"/>
                  <a:pt x="314" y="8"/>
                </a:cubicBezTo>
                <a:close/>
                <a:moveTo>
                  <a:pt x="249" y="37"/>
                </a:moveTo>
                <a:cubicBezTo>
                  <a:pt x="247" y="40"/>
                  <a:pt x="245" y="40"/>
                  <a:pt x="245" y="40"/>
                </a:cubicBezTo>
                <a:cubicBezTo>
                  <a:pt x="245" y="40"/>
                  <a:pt x="247" y="43"/>
                  <a:pt x="252" y="42"/>
                </a:cubicBezTo>
                <a:cubicBezTo>
                  <a:pt x="257" y="40"/>
                  <a:pt x="259" y="36"/>
                  <a:pt x="259" y="36"/>
                </a:cubicBezTo>
                <a:cubicBezTo>
                  <a:pt x="259" y="36"/>
                  <a:pt x="257" y="47"/>
                  <a:pt x="256" y="53"/>
                </a:cubicBezTo>
                <a:cubicBezTo>
                  <a:pt x="256" y="60"/>
                  <a:pt x="261" y="64"/>
                  <a:pt x="264" y="67"/>
                </a:cubicBezTo>
                <a:cubicBezTo>
                  <a:pt x="267" y="69"/>
                  <a:pt x="273" y="70"/>
                  <a:pt x="278" y="61"/>
                </a:cubicBezTo>
                <a:cubicBezTo>
                  <a:pt x="282" y="52"/>
                  <a:pt x="273" y="50"/>
                  <a:pt x="271" y="53"/>
                </a:cubicBezTo>
                <a:cubicBezTo>
                  <a:pt x="270" y="56"/>
                  <a:pt x="271" y="58"/>
                  <a:pt x="266" y="53"/>
                </a:cubicBezTo>
                <a:cubicBezTo>
                  <a:pt x="262" y="49"/>
                  <a:pt x="265" y="42"/>
                  <a:pt x="265" y="35"/>
                </a:cubicBezTo>
                <a:cubicBezTo>
                  <a:pt x="265" y="29"/>
                  <a:pt x="274" y="13"/>
                  <a:pt x="274" y="13"/>
                </a:cubicBezTo>
                <a:cubicBezTo>
                  <a:pt x="274" y="13"/>
                  <a:pt x="273" y="28"/>
                  <a:pt x="277" y="42"/>
                </a:cubicBezTo>
                <a:cubicBezTo>
                  <a:pt x="281" y="56"/>
                  <a:pt x="303" y="69"/>
                  <a:pt x="304" y="73"/>
                </a:cubicBezTo>
                <a:cubicBezTo>
                  <a:pt x="304" y="78"/>
                  <a:pt x="307" y="87"/>
                  <a:pt x="313" y="77"/>
                </a:cubicBezTo>
                <a:cubicBezTo>
                  <a:pt x="319" y="68"/>
                  <a:pt x="310" y="59"/>
                  <a:pt x="310" y="59"/>
                </a:cubicBezTo>
                <a:cubicBezTo>
                  <a:pt x="310" y="59"/>
                  <a:pt x="321" y="62"/>
                  <a:pt x="328" y="51"/>
                </a:cubicBezTo>
                <a:cubicBezTo>
                  <a:pt x="335" y="40"/>
                  <a:pt x="329" y="33"/>
                  <a:pt x="324" y="29"/>
                </a:cubicBezTo>
                <a:cubicBezTo>
                  <a:pt x="318" y="25"/>
                  <a:pt x="307" y="26"/>
                  <a:pt x="305" y="33"/>
                </a:cubicBezTo>
                <a:cubicBezTo>
                  <a:pt x="303" y="39"/>
                  <a:pt x="314" y="39"/>
                  <a:pt x="316" y="41"/>
                </a:cubicBezTo>
                <a:cubicBezTo>
                  <a:pt x="317" y="43"/>
                  <a:pt x="316" y="46"/>
                  <a:pt x="313" y="49"/>
                </a:cubicBezTo>
                <a:cubicBezTo>
                  <a:pt x="311" y="52"/>
                  <a:pt x="299" y="49"/>
                  <a:pt x="295" y="48"/>
                </a:cubicBezTo>
                <a:cubicBezTo>
                  <a:pt x="292" y="47"/>
                  <a:pt x="280" y="37"/>
                  <a:pt x="279" y="23"/>
                </a:cubicBezTo>
                <a:cubicBezTo>
                  <a:pt x="279" y="11"/>
                  <a:pt x="286" y="2"/>
                  <a:pt x="287" y="1"/>
                </a:cubicBezTo>
                <a:cubicBezTo>
                  <a:pt x="278" y="1"/>
                  <a:pt x="278" y="1"/>
                  <a:pt x="278" y="1"/>
                </a:cubicBezTo>
                <a:cubicBezTo>
                  <a:pt x="272" y="9"/>
                  <a:pt x="267" y="16"/>
                  <a:pt x="265" y="20"/>
                </a:cubicBezTo>
                <a:cubicBezTo>
                  <a:pt x="261" y="28"/>
                  <a:pt x="251" y="35"/>
                  <a:pt x="249" y="37"/>
                </a:cubicBezTo>
                <a:close/>
                <a:moveTo>
                  <a:pt x="287" y="1"/>
                </a:moveTo>
                <a:cubicBezTo>
                  <a:pt x="284" y="5"/>
                  <a:pt x="284" y="10"/>
                  <a:pt x="282" y="16"/>
                </a:cubicBezTo>
                <a:cubicBezTo>
                  <a:pt x="280" y="22"/>
                  <a:pt x="285" y="33"/>
                  <a:pt x="292" y="34"/>
                </a:cubicBezTo>
                <a:cubicBezTo>
                  <a:pt x="299" y="35"/>
                  <a:pt x="304" y="25"/>
                  <a:pt x="298" y="18"/>
                </a:cubicBezTo>
                <a:cubicBezTo>
                  <a:pt x="293" y="12"/>
                  <a:pt x="293" y="10"/>
                  <a:pt x="298" y="1"/>
                </a:cubicBezTo>
                <a:cubicBezTo>
                  <a:pt x="288" y="1"/>
                  <a:pt x="288" y="1"/>
                  <a:pt x="288" y="1"/>
                </a:cubicBezTo>
                <a:cubicBezTo>
                  <a:pt x="288" y="1"/>
                  <a:pt x="287" y="1"/>
                  <a:pt x="287" y="1"/>
                </a:cubicBezTo>
                <a:close/>
                <a:moveTo>
                  <a:pt x="228" y="32"/>
                </a:moveTo>
                <a:cubicBezTo>
                  <a:pt x="240" y="14"/>
                  <a:pt x="268" y="2"/>
                  <a:pt x="268" y="2"/>
                </a:cubicBezTo>
                <a:cubicBezTo>
                  <a:pt x="268" y="2"/>
                  <a:pt x="236" y="9"/>
                  <a:pt x="214" y="34"/>
                </a:cubicBezTo>
                <a:cubicBezTo>
                  <a:pt x="199" y="52"/>
                  <a:pt x="189" y="73"/>
                  <a:pt x="190" y="90"/>
                </a:cubicBezTo>
                <a:cubicBezTo>
                  <a:pt x="192" y="116"/>
                  <a:pt x="200" y="123"/>
                  <a:pt x="205" y="128"/>
                </a:cubicBezTo>
                <a:cubicBezTo>
                  <a:pt x="210" y="134"/>
                  <a:pt x="202" y="122"/>
                  <a:pt x="200" y="116"/>
                </a:cubicBezTo>
                <a:cubicBezTo>
                  <a:pt x="199" y="109"/>
                  <a:pt x="197" y="102"/>
                  <a:pt x="197" y="91"/>
                </a:cubicBezTo>
                <a:cubicBezTo>
                  <a:pt x="197" y="79"/>
                  <a:pt x="206" y="63"/>
                  <a:pt x="206" y="63"/>
                </a:cubicBezTo>
                <a:cubicBezTo>
                  <a:pt x="206" y="63"/>
                  <a:pt x="200" y="78"/>
                  <a:pt x="200" y="86"/>
                </a:cubicBezTo>
                <a:cubicBezTo>
                  <a:pt x="201" y="94"/>
                  <a:pt x="204" y="112"/>
                  <a:pt x="210" y="119"/>
                </a:cubicBezTo>
                <a:cubicBezTo>
                  <a:pt x="216" y="126"/>
                  <a:pt x="221" y="128"/>
                  <a:pt x="229" y="126"/>
                </a:cubicBezTo>
                <a:cubicBezTo>
                  <a:pt x="237" y="125"/>
                  <a:pt x="239" y="130"/>
                  <a:pt x="232" y="131"/>
                </a:cubicBezTo>
                <a:cubicBezTo>
                  <a:pt x="224" y="133"/>
                  <a:pt x="221" y="133"/>
                  <a:pt x="216" y="131"/>
                </a:cubicBezTo>
                <a:cubicBezTo>
                  <a:pt x="211" y="128"/>
                  <a:pt x="209" y="126"/>
                  <a:pt x="209" y="126"/>
                </a:cubicBezTo>
                <a:cubicBezTo>
                  <a:pt x="209" y="126"/>
                  <a:pt x="210" y="130"/>
                  <a:pt x="209" y="135"/>
                </a:cubicBezTo>
                <a:cubicBezTo>
                  <a:pt x="208" y="139"/>
                  <a:pt x="205" y="141"/>
                  <a:pt x="202" y="139"/>
                </a:cubicBezTo>
                <a:cubicBezTo>
                  <a:pt x="198" y="136"/>
                  <a:pt x="190" y="141"/>
                  <a:pt x="197" y="147"/>
                </a:cubicBezTo>
                <a:cubicBezTo>
                  <a:pt x="204" y="153"/>
                  <a:pt x="209" y="156"/>
                  <a:pt x="215" y="153"/>
                </a:cubicBezTo>
                <a:cubicBezTo>
                  <a:pt x="222" y="150"/>
                  <a:pt x="219" y="145"/>
                  <a:pt x="219" y="145"/>
                </a:cubicBezTo>
                <a:cubicBezTo>
                  <a:pt x="219" y="145"/>
                  <a:pt x="224" y="151"/>
                  <a:pt x="229" y="150"/>
                </a:cubicBezTo>
                <a:cubicBezTo>
                  <a:pt x="233" y="150"/>
                  <a:pt x="236" y="150"/>
                  <a:pt x="242" y="145"/>
                </a:cubicBezTo>
                <a:cubicBezTo>
                  <a:pt x="247" y="140"/>
                  <a:pt x="251" y="133"/>
                  <a:pt x="251" y="127"/>
                </a:cubicBezTo>
                <a:cubicBezTo>
                  <a:pt x="251" y="121"/>
                  <a:pt x="250" y="113"/>
                  <a:pt x="245" y="111"/>
                </a:cubicBezTo>
                <a:cubicBezTo>
                  <a:pt x="240" y="108"/>
                  <a:pt x="235" y="113"/>
                  <a:pt x="235" y="116"/>
                </a:cubicBezTo>
                <a:cubicBezTo>
                  <a:pt x="235" y="119"/>
                  <a:pt x="227" y="124"/>
                  <a:pt x="219" y="118"/>
                </a:cubicBezTo>
                <a:cubicBezTo>
                  <a:pt x="210" y="111"/>
                  <a:pt x="205" y="99"/>
                  <a:pt x="205" y="93"/>
                </a:cubicBezTo>
                <a:cubicBezTo>
                  <a:pt x="205" y="86"/>
                  <a:pt x="205" y="82"/>
                  <a:pt x="208" y="75"/>
                </a:cubicBezTo>
                <a:cubicBezTo>
                  <a:pt x="210" y="68"/>
                  <a:pt x="217" y="55"/>
                  <a:pt x="217" y="55"/>
                </a:cubicBezTo>
                <a:cubicBezTo>
                  <a:pt x="217" y="55"/>
                  <a:pt x="215" y="64"/>
                  <a:pt x="215" y="74"/>
                </a:cubicBezTo>
                <a:cubicBezTo>
                  <a:pt x="216" y="84"/>
                  <a:pt x="219" y="92"/>
                  <a:pt x="225" y="96"/>
                </a:cubicBezTo>
                <a:cubicBezTo>
                  <a:pt x="231" y="99"/>
                  <a:pt x="230" y="104"/>
                  <a:pt x="240" y="102"/>
                </a:cubicBezTo>
                <a:cubicBezTo>
                  <a:pt x="247" y="101"/>
                  <a:pt x="246" y="94"/>
                  <a:pt x="242" y="91"/>
                </a:cubicBezTo>
                <a:cubicBezTo>
                  <a:pt x="239" y="88"/>
                  <a:pt x="234" y="89"/>
                  <a:pt x="234" y="89"/>
                </a:cubicBezTo>
                <a:cubicBezTo>
                  <a:pt x="234" y="89"/>
                  <a:pt x="240" y="81"/>
                  <a:pt x="239" y="74"/>
                </a:cubicBezTo>
                <a:cubicBezTo>
                  <a:pt x="239" y="68"/>
                  <a:pt x="237" y="62"/>
                  <a:pt x="234" y="58"/>
                </a:cubicBezTo>
                <a:cubicBezTo>
                  <a:pt x="231" y="54"/>
                  <a:pt x="229" y="50"/>
                  <a:pt x="229" y="50"/>
                </a:cubicBezTo>
                <a:cubicBezTo>
                  <a:pt x="229" y="50"/>
                  <a:pt x="232" y="65"/>
                  <a:pt x="232" y="72"/>
                </a:cubicBezTo>
                <a:cubicBezTo>
                  <a:pt x="233" y="79"/>
                  <a:pt x="228" y="84"/>
                  <a:pt x="228" y="84"/>
                </a:cubicBezTo>
                <a:cubicBezTo>
                  <a:pt x="228" y="84"/>
                  <a:pt x="222" y="74"/>
                  <a:pt x="223" y="62"/>
                </a:cubicBezTo>
                <a:cubicBezTo>
                  <a:pt x="224" y="50"/>
                  <a:pt x="222" y="41"/>
                  <a:pt x="228" y="32"/>
                </a:cubicBezTo>
                <a:close/>
                <a:moveTo>
                  <a:pt x="202" y="162"/>
                </a:moveTo>
                <a:cubicBezTo>
                  <a:pt x="196" y="157"/>
                  <a:pt x="188" y="149"/>
                  <a:pt x="188" y="149"/>
                </a:cubicBezTo>
                <a:cubicBezTo>
                  <a:pt x="178" y="136"/>
                  <a:pt x="180" y="111"/>
                  <a:pt x="182" y="96"/>
                </a:cubicBezTo>
                <a:cubicBezTo>
                  <a:pt x="182" y="96"/>
                  <a:pt x="172" y="110"/>
                  <a:pt x="173" y="124"/>
                </a:cubicBezTo>
                <a:cubicBezTo>
                  <a:pt x="174" y="145"/>
                  <a:pt x="177" y="152"/>
                  <a:pt x="196" y="172"/>
                </a:cubicBezTo>
                <a:cubicBezTo>
                  <a:pt x="211" y="186"/>
                  <a:pt x="203" y="189"/>
                  <a:pt x="189" y="175"/>
                </a:cubicBezTo>
                <a:cubicBezTo>
                  <a:pt x="178" y="164"/>
                  <a:pt x="175" y="153"/>
                  <a:pt x="175" y="153"/>
                </a:cubicBezTo>
                <a:cubicBezTo>
                  <a:pt x="175" y="153"/>
                  <a:pt x="176" y="159"/>
                  <a:pt x="174" y="165"/>
                </a:cubicBezTo>
                <a:cubicBezTo>
                  <a:pt x="172" y="171"/>
                  <a:pt x="166" y="175"/>
                  <a:pt x="167" y="167"/>
                </a:cubicBezTo>
                <a:cubicBezTo>
                  <a:pt x="169" y="160"/>
                  <a:pt x="169" y="149"/>
                  <a:pt x="169" y="149"/>
                </a:cubicBezTo>
                <a:cubicBezTo>
                  <a:pt x="169" y="149"/>
                  <a:pt x="165" y="156"/>
                  <a:pt x="159" y="159"/>
                </a:cubicBezTo>
                <a:cubicBezTo>
                  <a:pt x="154" y="162"/>
                  <a:pt x="148" y="160"/>
                  <a:pt x="152" y="156"/>
                </a:cubicBezTo>
                <a:cubicBezTo>
                  <a:pt x="157" y="151"/>
                  <a:pt x="159" y="152"/>
                  <a:pt x="161" y="146"/>
                </a:cubicBezTo>
                <a:cubicBezTo>
                  <a:pt x="164" y="140"/>
                  <a:pt x="166" y="136"/>
                  <a:pt x="166" y="127"/>
                </a:cubicBezTo>
                <a:cubicBezTo>
                  <a:pt x="166" y="118"/>
                  <a:pt x="169" y="109"/>
                  <a:pt x="172" y="104"/>
                </a:cubicBezTo>
                <a:cubicBezTo>
                  <a:pt x="175" y="98"/>
                  <a:pt x="187" y="81"/>
                  <a:pt x="187" y="81"/>
                </a:cubicBezTo>
                <a:cubicBezTo>
                  <a:pt x="187" y="81"/>
                  <a:pt x="178" y="86"/>
                  <a:pt x="166" y="100"/>
                </a:cubicBezTo>
                <a:cubicBezTo>
                  <a:pt x="154" y="115"/>
                  <a:pt x="153" y="121"/>
                  <a:pt x="152" y="129"/>
                </a:cubicBezTo>
                <a:cubicBezTo>
                  <a:pt x="151" y="135"/>
                  <a:pt x="153" y="150"/>
                  <a:pt x="152" y="150"/>
                </a:cubicBezTo>
                <a:cubicBezTo>
                  <a:pt x="152" y="150"/>
                  <a:pt x="148" y="144"/>
                  <a:pt x="145" y="143"/>
                </a:cubicBezTo>
                <a:cubicBezTo>
                  <a:pt x="136" y="140"/>
                  <a:pt x="129" y="148"/>
                  <a:pt x="129" y="158"/>
                </a:cubicBezTo>
                <a:cubicBezTo>
                  <a:pt x="129" y="167"/>
                  <a:pt x="137" y="171"/>
                  <a:pt x="144" y="171"/>
                </a:cubicBezTo>
                <a:cubicBezTo>
                  <a:pt x="151" y="171"/>
                  <a:pt x="152" y="169"/>
                  <a:pt x="154" y="168"/>
                </a:cubicBezTo>
                <a:cubicBezTo>
                  <a:pt x="156" y="166"/>
                  <a:pt x="158" y="165"/>
                  <a:pt x="158" y="165"/>
                </a:cubicBezTo>
                <a:cubicBezTo>
                  <a:pt x="158" y="165"/>
                  <a:pt x="155" y="175"/>
                  <a:pt x="155" y="179"/>
                </a:cubicBezTo>
                <a:cubicBezTo>
                  <a:pt x="155" y="183"/>
                  <a:pt x="157" y="193"/>
                  <a:pt x="163" y="196"/>
                </a:cubicBezTo>
                <a:cubicBezTo>
                  <a:pt x="170" y="199"/>
                  <a:pt x="174" y="193"/>
                  <a:pt x="175" y="187"/>
                </a:cubicBezTo>
                <a:cubicBezTo>
                  <a:pt x="177" y="181"/>
                  <a:pt x="178" y="175"/>
                  <a:pt x="178" y="175"/>
                </a:cubicBezTo>
                <a:cubicBezTo>
                  <a:pt x="178" y="175"/>
                  <a:pt x="183" y="184"/>
                  <a:pt x="191" y="191"/>
                </a:cubicBezTo>
                <a:cubicBezTo>
                  <a:pt x="197" y="197"/>
                  <a:pt x="210" y="200"/>
                  <a:pt x="214" y="198"/>
                </a:cubicBezTo>
                <a:cubicBezTo>
                  <a:pt x="218" y="197"/>
                  <a:pt x="216" y="186"/>
                  <a:pt x="215" y="181"/>
                </a:cubicBezTo>
                <a:cubicBezTo>
                  <a:pt x="212" y="172"/>
                  <a:pt x="209" y="168"/>
                  <a:pt x="202" y="162"/>
                </a:cubicBezTo>
                <a:close/>
                <a:moveTo>
                  <a:pt x="361" y="937"/>
                </a:moveTo>
                <a:cubicBezTo>
                  <a:pt x="361" y="886"/>
                  <a:pt x="361" y="886"/>
                  <a:pt x="361" y="886"/>
                </a:cubicBezTo>
                <a:cubicBezTo>
                  <a:pt x="356" y="894"/>
                  <a:pt x="355" y="901"/>
                  <a:pt x="354" y="914"/>
                </a:cubicBezTo>
                <a:cubicBezTo>
                  <a:pt x="354" y="923"/>
                  <a:pt x="358" y="932"/>
                  <a:pt x="361" y="937"/>
                </a:cubicBezTo>
                <a:close/>
                <a:moveTo>
                  <a:pt x="357" y="850"/>
                </a:moveTo>
                <a:cubicBezTo>
                  <a:pt x="355" y="844"/>
                  <a:pt x="351" y="839"/>
                  <a:pt x="345" y="841"/>
                </a:cubicBezTo>
                <a:cubicBezTo>
                  <a:pt x="339" y="844"/>
                  <a:pt x="337" y="855"/>
                  <a:pt x="337" y="859"/>
                </a:cubicBezTo>
                <a:cubicBezTo>
                  <a:pt x="337" y="863"/>
                  <a:pt x="340" y="872"/>
                  <a:pt x="340" y="872"/>
                </a:cubicBezTo>
                <a:cubicBezTo>
                  <a:pt x="340" y="872"/>
                  <a:pt x="337" y="871"/>
                  <a:pt x="336" y="870"/>
                </a:cubicBezTo>
                <a:cubicBezTo>
                  <a:pt x="334" y="868"/>
                  <a:pt x="332" y="866"/>
                  <a:pt x="325" y="866"/>
                </a:cubicBezTo>
                <a:cubicBezTo>
                  <a:pt x="319" y="866"/>
                  <a:pt x="311" y="870"/>
                  <a:pt x="311" y="880"/>
                </a:cubicBezTo>
                <a:cubicBezTo>
                  <a:pt x="311" y="889"/>
                  <a:pt x="317" y="897"/>
                  <a:pt x="326" y="895"/>
                </a:cubicBezTo>
                <a:cubicBezTo>
                  <a:pt x="330" y="894"/>
                  <a:pt x="333" y="887"/>
                  <a:pt x="333" y="887"/>
                </a:cubicBezTo>
                <a:cubicBezTo>
                  <a:pt x="334" y="888"/>
                  <a:pt x="332" y="902"/>
                  <a:pt x="333" y="908"/>
                </a:cubicBezTo>
                <a:cubicBezTo>
                  <a:pt x="335" y="916"/>
                  <a:pt x="335" y="923"/>
                  <a:pt x="347" y="937"/>
                </a:cubicBezTo>
                <a:cubicBezTo>
                  <a:pt x="353" y="943"/>
                  <a:pt x="357" y="948"/>
                  <a:pt x="361" y="950"/>
                </a:cubicBezTo>
                <a:cubicBezTo>
                  <a:pt x="361" y="945"/>
                  <a:pt x="361" y="945"/>
                  <a:pt x="361" y="945"/>
                </a:cubicBezTo>
                <a:cubicBezTo>
                  <a:pt x="358" y="941"/>
                  <a:pt x="355" y="936"/>
                  <a:pt x="353" y="934"/>
                </a:cubicBezTo>
                <a:cubicBezTo>
                  <a:pt x="351" y="928"/>
                  <a:pt x="347" y="919"/>
                  <a:pt x="347" y="910"/>
                </a:cubicBezTo>
                <a:cubicBezTo>
                  <a:pt x="347" y="901"/>
                  <a:pt x="345" y="897"/>
                  <a:pt x="343" y="892"/>
                </a:cubicBezTo>
                <a:cubicBezTo>
                  <a:pt x="340" y="886"/>
                  <a:pt x="339" y="887"/>
                  <a:pt x="334" y="882"/>
                </a:cubicBezTo>
                <a:cubicBezTo>
                  <a:pt x="329" y="877"/>
                  <a:pt x="336" y="875"/>
                  <a:pt x="341" y="878"/>
                </a:cubicBezTo>
                <a:cubicBezTo>
                  <a:pt x="346" y="881"/>
                  <a:pt x="350" y="888"/>
                  <a:pt x="350" y="888"/>
                </a:cubicBezTo>
                <a:cubicBezTo>
                  <a:pt x="350" y="888"/>
                  <a:pt x="351" y="878"/>
                  <a:pt x="349" y="870"/>
                </a:cubicBezTo>
                <a:cubicBezTo>
                  <a:pt x="347" y="863"/>
                  <a:pt x="353" y="866"/>
                  <a:pt x="356" y="872"/>
                </a:cubicBezTo>
                <a:cubicBezTo>
                  <a:pt x="358" y="879"/>
                  <a:pt x="357" y="884"/>
                  <a:pt x="357" y="884"/>
                </a:cubicBezTo>
                <a:cubicBezTo>
                  <a:pt x="357" y="884"/>
                  <a:pt x="358" y="880"/>
                  <a:pt x="361" y="875"/>
                </a:cubicBezTo>
                <a:cubicBezTo>
                  <a:pt x="361" y="860"/>
                  <a:pt x="361" y="860"/>
                  <a:pt x="361" y="860"/>
                </a:cubicBezTo>
                <a:cubicBezTo>
                  <a:pt x="360" y="862"/>
                  <a:pt x="360" y="863"/>
                  <a:pt x="360" y="863"/>
                </a:cubicBezTo>
                <a:cubicBezTo>
                  <a:pt x="360" y="863"/>
                  <a:pt x="359" y="856"/>
                  <a:pt x="357" y="850"/>
                </a:cubicBezTo>
                <a:close/>
                <a:moveTo>
                  <a:pt x="357" y="101"/>
                </a:moveTo>
                <a:cubicBezTo>
                  <a:pt x="355" y="95"/>
                  <a:pt x="351" y="89"/>
                  <a:pt x="345" y="92"/>
                </a:cubicBezTo>
                <a:cubicBezTo>
                  <a:pt x="339" y="95"/>
                  <a:pt x="337" y="105"/>
                  <a:pt x="337" y="109"/>
                </a:cubicBezTo>
                <a:cubicBezTo>
                  <a:pt x="337" y="113"/>
                  <a:pt x="340" y="123"/>
                  <a:pt x="340" y="123"/>
                </a:cubicBezTo>
                <a:cubicBezTo>
                  <a:pt x="340" y="123"/>
                  <a:pt x="337" y="122"/>
                  <a:pt x="336" y="120"/>
                </a:cubicBezTo>
                <a:cubicBezTo>
                  <a:pt x="334" y="119"/>
                  <a:pt x="332" y="117"/>
                  <a:pt x="325" y="117"/>
                </a:cubicBezTo>
                <a:cubicBezTo>
                  <a:pt x="319" y="117"/>
                  <a:pt x="311" y="121"/>
                  <a:pt x="311" y="130"/>
                </a:cubicBezTo>
                <a:cubicBezTo>
                  <a:pt x="311" y="139"/>
                  <a:pt x="317" y="148"/>
                  <a:pt x="326" y="145"/>
                </a:cubicBezTo>
                <a:cubicBezTo>
                  <a:pt x="330" y="144"/>
                  <a:pt x="333" y="138"/>
                  <a:pt x="333" y="138"/>
                </a:cubicBezTo>
                <a:cubicBezTo>
                  <a:pt x="334" y="138"/>
                  <a:pt x="332" y="153"/>
                  <a:pt x="333" y="159"/>
                </a:cubicBezTo>
                <a:cubicBezTo>
                  <a:pt x="335" y="167"/>
                  <a:pt x="335" y="173"/>
                  <a:pt x="347" y="188"/>
                </a:cubicBezTo>
                <a:cubicBezTo>
                  <a:pt x="353" y="194"/>
                  <a:pt x="357" y="198"/>
                  <a:pt x="361" y="201"/>
                </a:cubicBezTo>
                <a:cubicBezTo>
                  <a:pt x="361" y="196"/>
                  <a:pt x="361" y="196"/>
                  <a:pt x="361" y="196"/>
                </a:cubicBezTo>
                <a:cubicBezTo>
                  <a:pt x="358" y="192"/>
                  <a:pt x="355" y="187"/>
                  <a:pt x="353" y="184"/>
                </a:cubicBezTo>
                <a:cubicBezTo>
                  <a:pt x="351" y="179"/>
                  <a:pt x="347" y="170"/>
                  <a:pt x="347" y="161"/>
                </a:cubicBezTo>
                <a:cubicBezTo>
                  <a:pt x="347" y="152"/>
                  <a:pt x="345" y="148"/>
                  <a:pt x="343" y="142"/>
                </a:cubicBezTo>
                <a:cubicBezTo>
                  <a:pt x="340" y="136"/>
                  <a:pt x="339" y="137"/>
                  <a:pt x="334" y="132"/>
                </a:cubicBezTo>
                <a:cubicBezTo>
                  <a:pt x="329" y="127"/>
                  <a:pt x="336" y="126"/>
                  <a:pt x="341" y="129"/>
                </a:cubicBezTo>
                <a:cubicBezTo>
                  <a:pt x="346" y="132"/>
                  <a:pt x="350" y="139"/>
                  <a:pt x="350" y="139"/>
                </a:cubicBezTo>
                <a:cubicBezTo>
                  <a:pt x="350" y="139"/>
                  <a:pt x="351" y="128"/>
                  <a:pt x="349" y="121"/>
                </a:cubicBezTo>
                <a:cubicBezTo>
                  <a:pt x="347" y="113"/>
                  <a:pt x="353" y="117"/>
                  <a:pt x="356" y="123"/>
                </a:cubicBezTo>
                <a:cubicBezTo>
                  <a:pt x="358" y="129"/>
                  <a:pt x="357" y="135"/>
                  <a:pt x="357" y="135"/>
                </a:cubicBezTo>
                <a:cubicBezTo>
                  <a:pt x="357" y="135"/>
                  <a:pt x="358" y="131"/>
                  <a:pt x="361" y="125"/>
                </a:cubicBezTo>
                <a:cubicBezTo>
                  <a:pt x="361" y="111"/>
                  <a:pt x="361" y="111"/>
                  <a:pt x="361" y="111"/>
                </a:cubicBezTo>
                <a:cubicBezTo>
                  <a:pt x="360" y="112"/>
                  <a:pt x="360" y="113"/>
                  <a:pt x="360" y="113"/>
                </a:cubicBezTo>
                <a:cubicBezTo>
                  <a:pt x="360" y="113"/>
                  <a:pt x="359" y="107"/>
                  <a:pt x="357" y="101"/>
                </a:cubicBezTo>
                <a:close/>
                <a:moveTo>
                  <a:pt x="361" y="187"/>
                </a:moveTo>
                <a:cubicBezTo>
                  <a:pt x="361" y="137"/>
                  <a:pt x="361" y="137"/>
                  <a:pt x="361" y="137"/>
                </a:cubicBezTo>
                <a:cubicBezTo>
                  <a:pt x="356" y="145"/>
                  <a:pt x="355" y="152"/>
                  <a:pt x="354" y="164"/>
                </a:cubicBezTo>
                <a:cubicBezTo>
                  <a:pt x="354" y="173"/>
                  <a:pt x="358" y="182"/>
                  <a:pt x="361" y="187"/>
                </a:cubicBezTo>
                <a:close/>
                <a:moveTo>
                  <a:pt x="347" y="476"/>
                </a:moveTo>
                <a:cubicBezTo>
                  <a:pt x="335" y="490"/>
                  <a:pt x="335" y="497"/>
                  <a:pt x="333" y="505"/>
                </a:cubicBezTo>
                <a:cubicBezTo>
                  <a:pt x="332" y="510"/>
                  <a:pt x="334" y="525"/>
                  <a:pt x="333" y="526"/>
                </a:cubicBezTo>
                <a:cubicBezTo>
                  <a:pt x="333" y="526"/>
                  <a:pt x="330" y="519"/>
                  <a:pt x="326" y="518"/>
                </a:cubicBezTo>
                <a:cubicBezTo>
                  <a:pt x="317" y="516"/>
                  <a:pt x="311" y="524"/>
                  <a:pt x="311" y="533"/>
                </a:cubicBezTo>
                <a:cubicBezTo>
                  <a:pt x="311" y="543"/>
                  <a:pt x="319" y="547"/>
                  <a:pt x="325" y="547"/>
                </a:cubicBezTo>
                <a:cubicBezTo>
                  <a:pt x="332" y="547"/>
                  <a:pt x="334" y="544"/>
                  <a:pt x="336" y="543"/>
                </a:cubicBezTo>
                <a:cubicBezTo>
                  <a:pt x="337" y="542"/>
                  <a:pt x="340" y="540"/>
                  <a:pt x="340" y="540"/>
                </a:cubicBezTo>
                <a:cubicBezTo>
                  <a:pt x="340" y="540"/>
                  <a:pt x="337" y="550"/>
                  <a:pt x="337" y="554"/>
                </a:cubicBezTo>
                <a:cubicBezTo>
                  <a:pt x="337" y="558"/>
                  <a:pt x="339" y="569"/>
                  <a:pt x="345" y="571"/>
                </a:cubicBezTo>
                <a:cubicBezTo>
                  <a:pt x="351" y="574"/>
                  <a:pt x="355" y="568"/>
                  <a:pt x="357" y="563"/>
                </a:cubicBezTo>
                <a:cubicBezTo>
                  <a:pt x="359" y="557"/>
                  <a:pt x="360" y="550"/>
                  <a:pt x="360" y="550"/>
                </a:cubicBezTo>
                <a:cubicBezTo>
                  <a:pt x="360" y="550"/>
                  <a:pt x="360" y="551"/>
                  <a:pt x="361" y="553"/>
                </a:cubicBezTo>
                <a:cubicBezTo>
                  <a:pt x="361" y="538"/>
                  <a:pt x="361" y="538"/>
                  <a:pt x="361" y="538"/>
                </a:cubicBezTo>
                <a:cubicBezTo>
                  <a:pt x="358" y="533"/>
                  <a:pt x="357" y="528"/>
                  <a:pt x="357" y="528"/>
                </a:cubicBezTo>
                <a:cubicBezTo>
                  <a:pt x="357" y="528"/>
                  <a:pt x="358" y="534"/>
                  <a:pt x="356" y="540"/>
                </a:cubicBezTo>
                <a:cubicBezTo>
                  <a:pt x="353" y="547"/>
                  <a:pt x="347" y="550"/>
                  <a:pt x="349" y="543"/>
                </a:cubicBezTo>
                <a:cubicBezTo>
                  <a:pt x="351" y="535"/>
                  <a:pt x="350" y="524"/>
                  <a:pt x="350" y="524"/>
                </a:cubicBezTo>
                <a:cubicBezTo>
                  <a:pt x="350" y="524"/>
                  <a:pt x="346" y="532"/>
                  <a:pt x="341" y="535"/>
                </a:cubicBezTo>
                <a:cubicBezTo>
                  <a:pt x="336" y="538"/>
                  <a:pt x="329" y="536"/>
                  <a:pt x="334" y="531"/>
                </a:cubicBezTo>
                <a:cubicBezTo>
                  <a:pt x="339" y="526"/>
                  <a:pt x="340" y="527"/>
                  <a:pt x="343" y="521"/>
                </a:cubicBezTo>
                <a:cubicBezTo>
                  <a:pt x="345" y="515"/>
                  <a:pt x="347" y="511"/>
                  <a:pt x="347" y="503"/>
                </a:cubicBezTo>
                <a:cubicBezTo>
                  <a:pt x="347" y="494"/>
                  <a:pt x="351" y="485"/>
                  <a:pt x="353" y="479"/>
                </a:cubicBezTo>
                <a:cubicBezTo>
                  <a:pt x="355" y="477"/>
                  <a:pt x="358" y="472"/>
                  <a:pt x="361" y="467"/>
                </a:cubicBezTo>
                <a:cubicBezTo>
                  <a:pt x="361" y="462"/>
                  <a:pt x="361" y="462"/>
                  <a:pt x="361" y="462"/>
                </a:cubicBezTo>
                <a:cubicBezTo>
                  <a:pt x="357" y="465"/>
                  <a:pt x="353" y="470"/>
                  <a:pt x="347" y="476"/>
                </a:cubicBezTo>
                <a:close/>
                <a:moveTo>
                  <a:pt x="361" y="527"/>
                </a:moveTo>
                <a:cubicBezTo>
                  <a:pt x="361" y="476"/>
                  <a:pt x="361" y="476"/>
                  <a:pt x="361" y="476"/>
                </a:cubicBezTo>
                <a:cubicBezTo>
                  <a:pt x="358" y="481"/>
                  <a:pt x="354" y="490"/>
                  <a:pt x="354" y="499"/>
                </a:cubicBezTo>
                <a:cubicBezTo>
                  <a:pt x="355" y="511"/>
                  <a:pt x="356" y="519"/>
                  <a:pt x="361" y="527"/>
                </a:cubicBezTo>
                <a:close/>
                <a:moveTo>
                  <a:pt x="149" y="1369"/>
                </a:moveTo>
                <a:cubicBezTo>
                  <a:pt x="147" y="1371"/>
                  <a:pt x="152" y="1367"/>
                  <a:pt x="151" y="1342"/>
                </a:cubicBezTo>
                <a:cubicBezTo>
                  <a:pt x="150" y="1318"/>
                  <a:pt x="119" y="1312"/>
                  <a:pt x="123" y="1309"/>
                </a:cubicBezTo>
                <a:cubicBezTo>
                  <a:pt x="127" y="1306"/>
                  <a:pt x="124" y="1296"/>
                  <a:pt x="121" y="1294"/>
                </a:cubicBezTo>
                <a:cubicBezTo>
                  <a:pt x="118" y="1292"/>
                  <a:pt x="111" y="1294"/>
                  <a:pt x="110" y="1300"/>
                </a:cubicBezTo>
                <a:cubicBezTo>
                  <a:pt x="109" y="1305"/>
                  <a:pt x="111" y="1309"/>
                  <a:pt x="108" y="1310"/>
                </a:cubicBezTo>
                <a:cubicBezTo>
                  <a:pt x="86" y="1312"/>
                  <a:pt x="93" y="1335"/>
                  <a:pt x="101" y="1336"/>
                </a:cubicBezTo>
                <a:cubicBezTo>
                  <a:pt x="109" y="1338"/>
                  <a:pt x="114" y="1329"/>
                  <a:pt x="113" y="1322"/>
                </a:cubicBezTo>
                <a:cubicBezTo>
                  <a:pt x="113" y="1320"/>
                  <a:pt x="111" y="1316"/>
                  <a:pt x="119" y="1317"/>
                </a:cubicBezTo>
                <a:cubicBezTo>
                  <a:pt x="127" y="1317"/>
                  <a:pt x="145" y="1331"/>
                  <a:pt x="145" y="1350"/>
                </a:cubicBezTo>
                <a:cubicBezTo>
                  <a:pt x="145" y="1369"/>
                  <a:pt x="143" y="1381"/>
                  <a:pt x="108" y="1412"/>
                </a:cubicBezTo>
                <a:cubicBezTo>
                  <a:pt x="74" y="1444"/>
                  <a:pt x="35" y="1439"/>
                  <a:pt x="28" y="1433"/>
                </a:cubicBezTo>
                <a:cubicBezTo>
                  <a:pt x="24" y="1429"/>
                  <a:pt x="17" y="1425"/>
                  <a:pt x="17" y="1433"/>
                </a:cubicBezTo>
                <a:cubicBezTo>
                  <a:pt x="17" y="1441"/>
                  <a:pt x="27" y="1447"/>
                  <a:pt x="45" y="1447"/>
                </a:cubicBezTo>
                <a:cubicBezTo>
                  <a:pt x="96" y="1447"/>
                  <a:pt x="135" y="1397"/>
                  <a:pt x="140" y="1388"/>
                </a:cubicBezTo>
                <a:cubicBezTo>
                  <a:pt x="145" y="1378"/>
                  <a:pt x="143" y="1382"/>
                  <a:pt x="150" y="1382"/>
                </a:cubicBezTo>
                <a:cubicBezTo>
                  <a:pt x="156" y="1382"/>
                  <a:pt x="167" y="1369"/>
                  <a:pt x="163" y="1360"/>
                </a:cubicBezTo>
                <a:cubicBezTo>
                  <a:pt x="159" y="1352"/>
                  <a:pt x="160" y="1363"/>
                  <a:pt x="149" y="1369"/>
                </a:cubicBezTo>
                <a:close/>
                <a:moveTo>
                  <a:pt x="135" y="1356"/>
                </a:moveTo>
                <a:cubicBezTo>
                  <a:pt x="135" y="1356"/>
                  <a:pt x="136" y="1366"/>
                  <a:pt x="124" y="1367"/>
                </a:cubicBezTo>
                <a:cubicBezTo>
                  <a:pt x="112" y="1368"/>
                  <a:pt x="105" y="1363"/>
                  <a:pt x="102" y="1356"/>
                </a:cubicBezTo>
                <a:cubicBezTo>
                  <a:pt x="96" y="1345"/>
                  <a:pt x="93" y="1341"/>
                  <a:pt x="92" y="1343"/>
                </a:cubicBezTo>
                <a:cubicBezTo>
                  <a:pt x="87" y="1350"/>
                  <a:pt x="93" y="1365"/>
                  <a:pt x="111" y="1371"/>
                </a:cubicBezTo>
                <a:cubicBezTo>
                  <a:pt x="111" y="1371"/>
                  <a:pt x="86" y="1375"/>
                  <a:pt x="78" y="1362"/>
                </a:cubicBezTo>
                <a:cubicBezTo>
                  <a:pt x="71" y="1352"/>
                  <a:pt x="61" y="1344"/>
                  <a:pt x="60" y="1346"/>
                </a:cubicBezTo>
                <a:cubicBezTo>
                  <a:pt x="56" y="1353"/>
                  <a:pt x="69" y="1373"/>
                  <a:pt x="78" y="1379"/>
                </a:cubicBezTo>
                <a:cubicBezTo>
                  <a:pt x="74" y="1377"/>
                  <a:pt x="62" y="1371"/>
                  <a:pt x="62" y="1373"/>
                </a:cubicBezTo>
                <a:cubicBezTo>
                  <a:pt x="62" y="1380"/>
                  <a:pt x="72" y="1394"/>
                  <a:pt x="93" y="1394"/>
                </a:cubicBezTo>
                <a:cubicBezTo>
                  <a:pt x="114" y="1394"/>
                  <a:pt x="120" y="1390"/>
                  <a:pt x="129" y="1381"/>
                </a:cubicBezTo>
                <a:cubicBezTo>
                  <a:pt x="137" y="1371"/>
                  <a:pt x="119" y="1385"/>
                  <a:pt x="102" y="1385"/>
                </a:cubicBezTo>
                <a:cubicBezTo>
                  <a:pt x="91" y="1385"/>
                  <a:pt x="83" y="1375"/>
                  <a:pt x="83" y="1373"/>
                </a:cubicBezTo>
                <a:cubicBezTo>
                  <a:pt x="83" y="1372"/>
                  <a:pt x="107" y="1386"/>
                  <a:pt x="125" y="1374"/>
                </a:cubicBezTo>
                <a:cubicBezTo>
                  <a:pt x="142" y="1361"/>
                  <a:pt x="135" y="1356"/>
                  <a:pt x="135" y="1356"/>
                </a:cubicBezTo>
                <a:close/>
                <a:moveTo>
                  <a:pt x="60" y="1398"/>
                </a:moveTo>
                <a:cubicBezTo>
                  <a:pt x="45" y="1382"/>
                  <a:pt x="47" y="1377"/>
                  <a:pt x="47" y="1377"/>
                </a:cubicBezTo>
                <a:cubicBezTo>
                  <a:pt x="47" y="1377"/>
                  <a:pt x="42" y="1380"/>
                  <a:pt x="42" y="1386"/>
                </a:cubicBezTo>
                <a:cubicBezTo>
                  <a:pt x="42" y="1392"/>
                  <a:pt x="47" y="1399"/>
                  <a:pt x="47" y="1399"/>
                </a:cubicBezTo>
                <a:cubicBezTo>
                  <a:pt x="47" y="1399"/>
                  <a:pt x="37" y="1398"/>
                  <a:pt x="32" y="1390"/>
                </a:cubicBezTo>
                <a:cubicBezTo>
                  <a:pt x="27" y="1382"/>
                  <a:pt x="22" y="1374"/>
                  <a:pt x="26" y="1370"/>
                </a:cubicBezTo>
                <a:cubicBezTo>
                  <a:pt x="30" y="1366"/>
                  <a:pt x="35" y="1366"/>
                  <a:pt x="35" y="1361"/>
                </a:cubicBezTo>
                <a:cubicBezTo>
                  <a:pt x="36" y="1351"/>
                  <a:pt x="23" y="1352"/>
                  <a:pt x="19" y="1360"/>
                </a:cubicBezTo>
                <a:cubicBezTo>
                  <a:pt x="15" y="1368"/>
                  <a:pt x="16" y="1366"/>
                  <a:pt x="16" y="1371"/>
                </a:cubicBezTo>
                <a:cubicBezTo>
                  <a:pt x="17" y="1377"/>
                  <a:pt x="19" y="1384"/>
                  <a:pt x="19" y="1384"/>
                </a:cubicBezTo>
                <a:cubicBezTo>
                  <a:pt x="19" y="1384"/>
                  <a:pt x="13" y="1386"/>
                  <a:pt x="6" y="1377"/>
                </a:cubicBezTo>
                <a:cubicBezTo>
                  <a:pt x="3" y="1375"/>
                  <a:pt x="2" y="1373"/>
                  <a:pt x="1" y="1372"/>
                </a:cubicBezTo>
                <a:cubicBezTo>
                  <a:pt x="1" y="1405"/>
                  <a:pt x="1" y="1405"/>
                  <a:pt x="1" y="1405"/>
                </a:cubicBezTo>
                <a:cubicBezTo>
                  <a:pt x="2" y="1405"/>
                  <a:pt x="3" y="1405"/>
                  <a:pt x="4" y="1406"/>
                </a:cubicBezTo>
                <a:cubicBezTo>
                  <a:pt x="9" y="1408"/>
                  <a:pt x="15" y="1420"/>
                  <a:pt x="24" y="1423"/>
                </a:cubicBezTo>
                <a:cubicBezTo>
                  <a:pt x="34" y="1426"/>
                  <a:pt x="53" y="1428"/>
                  <a:pt x="70" y="1423"/>
                </a:cubicBezTo>
                <a:cubicBezTo>
                  <a:pt x="87" y="1418"/>
                  <a:pt x="88" y="1417"/>
                  <a:pt x="71" y="1419"/>
                </a:cubicBezTo>
                <a:cubicBezTo>
                  <a:pt x="55" y="1420"/>
                  <a:pt x="51" y="1420"/>
                  <a:pt x="39" y="1414"/>
                </a:cubicBezTo>
                <a:cubicBezTo>
                  <a:pt x="27" y="1409"/>
                  <a:pt x="19" y="1400"/>
                  <a:pt x="19" y="1400"/>
                </a:cubicBezTo>
                <a:cubicBezTo>
                  <a:pt x="19" y="1400"/>
                  <a:pt x="26" y="1405"/>
                  <a:pt x="41" y="1407"/>
                </a:cubicBezTo>
                <a:cubicBezTo>
                  <a:pt x="56" y="1410"/>
                  <a:pt x="77" y="1412"/>
                  <a:pt x="87" y="1411"/>
                </a:cubicBezTo>
                <a:cubicBezTo>
                  <a:pt x="97" y="1409"/>
                  <a:pt x="109" y="1402"/>
                  <a:pt x="109" y="1402"/>
                </a:cubicBezTo>
                <a:cubicBezTo>
                  <a:pt x="109" y="1402"/>
                  <a:pt x="76" y="1415"/>
                  <a:pt x="60" y="1398"/>
                </a:cubicBezTo>
                <a:close/>
                <a:moveTo>
                  <a:pt x="1" y="1353"/>
                </a:moveTo>
                <a:cubicBezTo>
                  <a:pt x="1" y="1353"/>
                  <a:pt x="1" y="1353"/>
                  <a:pt x="1" y="1353"/>
                </a:cubicBezTo>
                <a:cubicBezTo>
                  <a:pt x="1" y="1365"/>
                  <a:pt x="1" y="1365"/>
                  <a:pt x="1" y="1365"/>
                </a:cubicBezTo>
                <a:cubicBezTo>
                  <a:pt x="1" y="1365"/>
                  <a:pt x="1" y="1365"/>
                  <a:pt x="1" y="1365"/>
                </a:cubicBezTo>
                <a:cubicBezTo>
                  <a:pt x="4" y="1361"/>
                  <a:pt x="6" y="1356"/>
                  <a:pt x="1" y="1353"/>
                </a:cubicBezTo>
                <a:close/>
                <a:moveTo>
                  <a:pt x="4" y="1434"/>
                </a:moveTo>
                <a:cubicBezTo>
                  <a:pt x="4" y="1430"/>
                  <a:pt x="9" y="1428"/>
                  <a:pt x="9" y="1424"/>
                </a:cubicBezTo>
                <a:cubicBezTo>
                  <a:pt x="9" y="1421"/>
                  <a:pt x="4" y="1418"/>
                  <a:pt x="1" y="1419"/>
                </a:cubicBezTo>
                <a:cubicBezTo>
                  <a:pt x="1" y="1448"/>
                  <a:pt x="1" y="1448"/>
                  <a:pt x="1" y="1448"/>
                </a:cubicBezTo>
                <a:cubicBezTo>
                  <a:pt x="2" y="1448"/>
                  <a:pt x="3" y="1448"/>
                  <a:pt x="4" y="1448"/>
                </a:cubicBezTo>
                <a:cubicBezTo>
                  <a:pt x="14" y="1450"/>
                  <a:pt x="22" y="1452"/>
                  <a:pt x="26" y="1453"/>
                </a:cubicBezTo>
                <a:cubicBezTo>
                  <a:pt x="22" y="1452"/>
                  <a:pt x="15" y="1449"/>
                  <a:pt x="8" y="1445"/>
                </a:cubicBezTo>
                <a:cubicBezTo>
                  <a:pt x="0" y="1438"/>
                  <a:pt x="4" y="1437"/>
                  <a:pt x="4" y="1434"/>
                </a:cubicBezTo>
                <a:close/>
                <a:moveTo>
                  <a:pt x="27" y="1453"/>
                </a:moveTo>
                <a:cubicBezTo>
                  <a:pt x="27" y="1453"/>
                  <a:pt x="27" y="1453"/>
                  <a:pt x="26" y="1453"/>
                </a:cubicBezTo>
                <a:cubicBezTo>
                  <a:pt x="27" y="1453"/>
                  <a:pt x="27" y="1453"/>
                  <a:pt x="27" y="1453"/>
                </a:cubicBezTo>
                <a:close/>
                <a:moveTo>
                  <a:pt x="150" y="1534"/>
                </a:moveTo>
                <a:cubicBezTo>
                  <a:pt x="143" y="1534"/>
                  <a:pt x="145" y="1539"/>
                  <a:pt x="140" y="1529"/>
                </a:cubicBezTo>
                <a:cubicBezTo>
                  <a:pt x="135" y="1519"/>
                  <a:pt x="96" y="1470"/>
                  <a:pt x="45" y="1470"/>
                </a:cubicBezTo>
                <a:cubicBezTo>
                  <a:pt x="27" y="1470"/>
                  <a:pt x="17" y="1475"/>
                  <a:pt x="17" y="1483"/>
                </a:cubicBezTo>
                <a:cubicBezTo>
                  <a:pt x="17" y="1492"/>
                  <a:pt x="24" y="1487"/>
                  <a:pt x="28" y="1483"/>
                </a:cubicBezTo>
                <a:cubicBezTo>
                  <a:pt x="35" y="1477"/>
                  <a:pt x="74" y="1473"/>
                  <a:pt x="108" y="1504"/>
                </a:cubicBezTo>
                <a:cubicBezTo>
                  <a:pt x="143" y="1536"/>
                  <a:pt x="145" y="1548"/>
                  <a:pt x="145" y="1567"/>
                </a:cubicBezTo>
                <a:cubicBezTo>
                  <a:pt x="145" y="1585"/>
                  <a:pt x="127" y="1599"/>
                  <a:pt x="119" y="1600"/>
                </a:cubicBezTo>
                <a:cubicBezTo>
                  <a:pt x="111" y="1601"/>
                  <a:pt x="113" y="1597"/>
                  <a:pt x="113" y="1595"/>
                </a:cubicBezTo>
                <a:cubicBezTo>
                  <a:pt x="114" y="1588"/>
                  <a:pt x="109" y="1579"/>
                  <a:pt x="101" y="1580"/>
                </a:cubicBezTo>
                <a:cubicBezTo>
                  <a:pt x="93" y="1582"/>
                  <a:pt x="86" y="1605"/>
                  <a:pt x="108" y="1607"/>
                </a:cubicBezTo>
                <a:cubicBezTo>
                  <a:pt x="111" y="1607"/>
                  <a:pt x="109" y="1612"/>
                  <a:pt x="110" y="1617"/>
                </a:cubicBezTo>
                <a:cubicBezTo>
                  <a:pt x="111" y="1623"/>
                  <a:pt x="118" y="1625"/>
                  <a:pt x="121" y="1622"/>
                </a:cubicBezTo>
                <a:cubicBezTo>
                  <a:pt x="124" y="1620"/>
                  <a:pt x="127" y="1611"/>
                  <a:pt x="123" y="1608"/>
                </a:cubicBezTo>
                <a:cubicBezTo>
                  <a:pt x="119" y="1605"/>
                  <a:pt x="150" y="1599"/>
                  <a:pt x="151" y="1574"/>
                </a:cubicBezTo>
                <a:cubicBezTo>
                  <a:pt x="152" y="1550"/>
                  <a:pt x="147" y="1546"/>
                  <a:pt x="149" y="1547"/>
                </a:cubicBezTo>
                <a:cubicBezTo>
                  <a:pt x="160" y="1554"/>
                  <a:pt x="159" y="1565"/>
                  <a:pt x="163" y="1557"/>
                </a:cubicBezTo>
                <a:cubicBezTo>
                  <a:pt x="167" y="1548"/>
                  <a:pt x="156" y="1534"/>
                  <a:pt x="150" y="1534"/>
                </a:cubicBezTo>
                <a:close/>
                <a:moveTo>
                  <a:pt x="125" y="1543"/>
                </a:moveTo>
                <a:cubicBezTo>
                  <a:pt x="107" y="1530"/>
                  <a:pt x="83" y="1544"/>
                  <a:pt x="83" y="1543"/>
                </a:cubicBezTo>
                <a:cubicBezTo>
                  <a:pt x="83" y="1542"/>
                  <a:pt x="91" y="1531"/>
                  <a:pt x="102" y="1531"/>
                </a:cubicBezTo>
                <a:cubicBezTo>
                  <a:pt x="119" y="1531"/>
                  <a:pt x="137" y="1546"/>
                  <a:pt x="129" y="1536"/>
                </a:cubicBezTo>
                <a:cubicBezTo>
                  <a:pt x="120" y="1526"/>
                  <a:pt x="114" y="1522"/>
                  <a:pt x="93" y="1522"/>
                </a:cubicBezTo>
                <a:cubicBezTo>
                  <a:pt x="72" y="1522"/>
                  <a:pt x="62" y="1537"/>
                  <a:pt x="62" y="1543"/>
                </a:cubicBezTo>
                <a:cubicBezTo>
                  <a:pt x="62" y="1546"/>
                  <a:pt x="74" y="1540"/>
                  <a:pt x="78" y="1538"/>
                </a:cubicBezTo>
                <a:cubicBezTo>
                  <a:pt x="69" y="1543"/>
                  <a:pt x="56" y="1564"/>
                  <a:pt x="60" y="1571"/>
                </a:cubicBezTo>
                <a:cubicBezTo>
                  <a:pt x="61" y="1572"/>
                  <a:pt x="71" y="1564"/>
                  <a:pt x="78" y="1554"/>
                </a:cubicBezTo>
                <a:cubicBezTo>
                  <a:pt x="86" y="1542"/>
                  <a:pt x="111" y="1546"/>
                  <a:pt x="111" y="1546"/>
                </a:cubicBezTo>
                <a:cubicBezTo>
                  <a:pt x="93" y="1552"/>
                  <a:pt x="87" y="1566"/>
                  <a:pt x="92" y="1574"/>
                </a:cubicBezTo>
                <a:cubicBezTo>
                  <a:pt x="93" y="1575"/>
                  <a:pt x="96" y="1572"/>
                  <a:pt x="102" y="1561"/>
                </a:cubicBezTo>
                <a:cubicBezTo>
                  <a:pt x="105" y="1554"/>
                  <a:pt x="112" y="1549"/>
                  <a:pt x="124" y="1550"/>
                </a:cubicBezTo>
                <a:cubicBezTo>
                  <a:pt x="136" y="1551"/>
                  <a:pt x="135" y="1561"/>
                  <a:pt x="135" y="1561"/>
                </a:cubicBezTo>
                <a:cubicBezTo>
                  <a:pt x="135" y="1561"/>
                  <a:pt x="142" y="1555"/>
                  <a:pt x="125" y="1543"/>
                </a:cubicBezTo>
                <a:close/>
                <a:moveTo>
                  <a:pt x="41" y="1509"/>
                </a:moveTo>
                <a:cubicBezTo>
                  <a:pt x="26" y="1512"/>
                  <a:pt x="19" y="1517"/>
                  <a:pt x="19" y="1517"/>
                </a:cubicBezTo>
                <a:cubicBezTo>
                  <a:pt x="19" y="1517"/>
                  <a:pt x="27" y="1508"/>
                  <a:pt x="39" y="1502"/>
                </a:cubicBezTo>
                <a:cubicBezTo>
                  <a:pt x="51" y="1497"/>
                  <a:pt x="55" y="1496"/>
                  <a:pt x="71" y="1498"/>
                </a:cubicBezTo>
                <a:cubicBezTo>
                  <a:pt x="88" y="1500"/>
                  <a:pt x="87" y="1499"/>
                  <a:pt x="70" y="1494"/>
                </a:cubicBezTo>
                <a:cubicBezTo>
                  <a:pt x="53" y="1488"/>
                  <a:pt x="34" y="1490"/>
                  <a:pt x="24" y="1494"/>
                </a:cubicBezTo>
                <a:cubicBezTo>
                  <a:pt x="15" y="1497"/>
                  <a:pt x="9" y="1509"/>
                  <a:pt x="4" y="1511"/>
                </a:cubicBezTo>
                <a:cubicBezTo>
                  <a:pt x="3" y="1511"/>
                  <a:pt x="2" y="1512"/>
                  <a:pt x="1" y="1512"/>
                </a:cubicBezTo>
                <a:cubicBezTo>
                  <a:pt x="1" y="1545"/>
                  <a:pt x="1" y="1545"/>
                  <a:pt x="1" y="1545"/>
                </a:cubicBezTo>
                <a:cubicBezTo>
                  <a:pt x="2" y="1544"/>
                  <a:pt x="3" y="1542"/>
                  <a:pt x="6" y="1540"/>
                </a:cubicBezTo>
                <a:cubicBezTo>
                  <a:pt x="13" y="1531"/>
                  <a:pt x="19" y="1533"/>
                  <a:pt x="19" y="1533"/>
                </a:cubicBezTo>
                <a:cubicBezTo>
                  <a:pt x="19" y="1533"/>
                  <a:pt x="17" y="1540"/>
                  <a:pt x="16" y="1545"/>
                </a:cubicBezTo>
                <a:cubicBezTo>
                  <a:pt x="16" y="1551"/>
                  <a:pt x="15" y="1549"/>
                  <a:pt x="19" y="1557"/>
                </a:cubicBezTo>
                <a:cubicBezTo>
                  <a:pt x="23" y="1564"/>
                  <a:pt x="36" y="1566"/>
                  <a:pt x="35" y="1555"/>
                </a:cubicBezTo>
                <a:cubicBezTo>
                  <a:pt x="35" y="1551"/>
                  <a:pt x="30" y="1551"/>
                  <a:pt x="26" y="1546"/>
                </a:cubicBezTo>
                <a:cubicBezTo>
                  <a:pt x="22" y="1542"/>
                  <a:pt x="27" y="1534"/>
                  <a:pt x="32" y="1526"/>
                </a:cubicBezTo>
                <a:cubicBezTo>
                  <a:pt x="37" y="1518"/>
                  <a:pt x="47" y="1518"/>
                  <a:pt x="47" y="1518"/>
                </a:cubicBezTo>
                <a:cubicBezTo>
                  <a:pt x="47" y="1518"/>
                  <a:pt x="42" y="1525"/>
                  <a:pt x="42" y="1531"/>
                </a:cubicBezTo>
                <a:cubicBezTo>
                  <a:pt x="42" y="1537"/>
                  <a:pt x="47" y="1540"/>
                  <a:pt x="47" y="1540"/>
                </a:cubicBezTo>
                <a:cubicBezTo>
                  <a:pt x="47" y="1540"/>
                  <a:pt x="45" y="1534"/>
                  <a:pt x="60" y="1518"/>
                </a:cubicBezTo>
                <a:cubicBezTo>
                  <a:pt x="76" y="1502"/>
                  <a:pt x="109" y="1514"/>
                  <a:pt x="109" y="1514"/>
                </a:cubicBezTo>
                <a:cubicBezTo>
                  <a:pt x="109" y="1514"/>
                  <a:pt x="97" y="1507"/>
                  <a:pt x="87" y="1506"/>
                </a:cubicBezTo>
                <a:cubicBezTo>
                  <a:pt x="77" y="1505"/>
                  <a:pt x="56" y="1507"/>
                  <a:pt x="41" y="1509"/>
                </a:cubicBezTo>
                <a:close/>
                <a:moveTo>
                  <a:pt x="1" y="1552"/>
                </a:moveTo>
                <a:cubicBezTo>
                  <a:pt x="1" y="1564"/>
                  <a:pt x="1" y="1564"/>
                  <a:pt x="1" y="1564"/>
                </a:cubicBezTo>
                <a:cubicBezTo>
                  <a:pt x="1" y="1564"/>
                  <a:pt x="1" y="1564"/>
                  <a:pt x="1" y="1563"/>
                </a:cubicBezTo>
                <a:cubicBezTo>
                  <a:pt x="6" y="1560"/>
                  <a:pt x="4" y="1555"/>
                  <a:pt x="1" y="1552"/>
                </a:cubicBezTo>
                <a:cubicBezTo>
                  <a:pt x="1" y="1552"/>
                  <a:pt x="1" y="1552"/>
                  <a:pt x="1" y="1552"/>
                </a:cubicBezTo>
                <a:close/>
                <a:moveTo>
                  <a:pt x="8" y="1470"/>
                </a:moveTo>
                <a:cubicBezTo>
                  <a:pt x="15" y="1465"/>
                  <a:pt x="22" y="1463"/>
                  <a:pt x="26" y="1462"/>
                </a:cubicBezTo>
                <a:cubicBezTo>
                  <a:pt x="22" y="1463"/>
                  <a:pt x="14" y="1465"/>
                  <a:pt x="4" y="1467"/>
                </a:cubicBezTo>
                <a:cubicBezTo>
                  <a:pt x="3" y="1467"/>
                  <a:pt x="2" y="1467"/>
                  <a:pt x="1" y="1467"/>
                </a:cubicBezTo>
                <a:cubicBezTo>
                  <a:pt x="1" y="1495"/>
                  <a:pt x="1" y="1495"/>
                  <a:pt x="1" y="1495"/>
                </a:cubicBezTo>
                <a:cubicBezTo>
                  <a:pt x="4" y="1496"/>
                  <a:pt x="9" y="1493"/>
                  <a:pt x="9" y="1490"/>
                </a:cubicBezTo>
                <a:cubicBezTo>
                  <a:pt x="9" y="1487"/>
                  <a:pt x="4" y="1484"/>
                  <a:pt x="4" y="1481"/>
                </a:cubicBezTo>
                <a:cubicBezTo>
                  <a:pt x="4" y="1478"/>
                  <a:pt x="0" y="1477"/>
                  <a:pt x="8" y="1470"/>
                </a:cubicBezTo>
                <a:close/>
                <a:moveTo>
                  <a:pt x="27" y="1462"/>
                </a:moveTo>
                <a:cubicBezTo>
                  <a:pt x="27" y="1462"/>
                  <a:pt x="27" y="1462"/>
                  <a:pt x="26" y="1462"/>
                </a:cubicBezTo>
                <a:cubicBezTo>
                  <a:pt x="27" y="1462"/>
                  <a:pt x="27" y="1462"/>
                  <a:pt x="27" y="1462"/>
                </a:cubicBezTo>
                <a:close/>
                <a:moveTo>
                  <a:pt x="331" y="1742"/>
                </a:moveTo>
                <a:cubicBezTo>
                  <a:pt x="329" y="1743"/>
                  <a:pt x="333" y="1740"/>
                  <a:pt x="333" y="1715"/>
                </a:cubicBezTo>
                <a:cubicBezTo>
                  <a:pt x="332" y="1690"/>
                  <a:pt x="301" y="1684"/>
                  <a:pt x="304" y="1682"/>
                </a:cubicBezTo>
                <a:cubicBezTo>
                  <a:pt x="308" y="1679"/>
                  <a:pt x="305" y="1669"/>
                  <a:pt x="302" y="1667"/>
                </a:cubicBezTo>
                <a:cubicBezTo>
                  <a:pt x="299" y="1665"/>
                  <a:pt x="293" y="1667"/>
                  <a:pt x="292" y="1672"/>
                </a:cubicBezTo>
                <a:cubicBezTo>
                  <a:pt x="291" y="1678"/>
                  <a:pt x="293" y="1682"/>
                  <a:pt x="290" y="1682"/>
                </a:cubicBezTo>
                <a:cubicBezTo>
                  <a:pt x="267" y="1685"/>
                  <a:pt x="274" y="1707"/>
                  <a:pt x="283" y="1709"/>
                </a:cubicBezTo>
                <a:cubicBezTo>
                  <a:pt x="291" y="1710"/>
                  <a:pt x="295" y="1702"/>
                  <a:pt x="295" y="1695"/>
                </a:cubicBezTo>
                <a:cubicBezTo>
                  <a:pt x="294" y="1693"/>
                  <a:pt x="292" y="1689"/>
                  <a:pt x="301" y="1690"/>
                </a:cubicBezTo>
                <a:cubicBezTo>
                  <a:pt x="309" y="1690"/>
                  <a:pt x="326" y="1704"/>
                  <a:pt x="326" y="1723"/>
                </a:cubicBezTo>
                <a:cubicBezTo>
                  <a:pt x="326" y="1741"/>
                  <a:pt x="324" y="1754"/>
                  <a:pt x="290" y="1785"/>
                </a:cubicBezTo>
                <a:cubicBezTo>
                  <a:pt x="256" y="1816"/>
                  <a:pt x="217" y="1812"/>
                  <a:pt x="210" y="1806"/>
                </a:cubicBezTo>
                <a:cubicBezTo>
                  <a:pt x="205" y="1802"/>
                  <a:pt x="198" y="1798"/>
                  <a:pt x="198" y="1806"/>
                </a:cubicBezTo>
                <a:cubicBezTo>
                  <a:pt x="198" y="1814"/>
                  <a:pt x="209" y="1819"/>
                  <a:pt x="227" y="1819"/>
                </a:cubicBezTo>
                <a:cubicBezTo>
                  <a:pt x="277" y="1819"/>
                  <a:pt x="316" y="1770"/>
                  <a:pt x="321" y="1760"/>
                </a:cubicBezTo>
                <a:cubicBezTo>
                  <a:pt x="327" y="1751"/>
                  <a:pt x="324" y="1755"/>
                  <a:pt x="331" y="1755"/>
                </a:cubicBezTo>
                <a:cubicBezTo>
                  <a:pt x="338" y="1755"/>
                  <a:pt x="348" y="1741"/>
                  <a:pt x="345" y="1733"/>
                </a:cubicBezTo>
                <a:cubicBezTo>
                  <a:pt x="341" y="1724"/>
                  <a:pt x="341" y="1736"/>
                  <a:pt x="331" y="1742"/>
                </a:cubicBezTo>
                <a:close/>
                <a:moveTo>
                  <a:pt x="317" y="1729"/>
                </a:moveTo>
                <a:cubicBezTo>
                  <a:pt x="317" y="1729"/>
                  <a:pt x="317" y="1739"/>
                  <a:pt x="306" y="1740"/>
                </a:cubicBezTo>
                <a:cubicBezTo>
                  <a:pt x="294" y="1741"/>
                  <a:pt x="287" y="1736"/>
                  <a:pt x="283" y="1728"/>
                </a:cubicBezTo>
                <a:cubicBezTo>
                  <a:pt x="278" y="1718"/>
                  <a:pt x="275" y="1714"/>
                  <a:pt x="273" y="1716"/>
                </a:cubicBezTo>
                <a:cubicBezTo>
                  <a:pt x="269" y="1723"/>
                  <a:pt x="275" y="1738"/>
                  <a:pt x="292" y="1744"/>
                </a:cubicBezTo>
                <a:cubicBezTo>
                  <a:pt x="292" y="1744"/>
                  <a:pt x="268" y="1748"/>
                  <a:pt x="259" y="1735"/>
                </a:cubicBezTo>
                <a:cubicBezTo>
                  <a:pt x="252" y="1725"/>
                  <a:pt x="242" y="1717"/>
                  <a:pt x="242" y="1719"/>
                </a:cubicBezTo>
                <a:cubicBezTo>
                  <a:pt x="238" y="1726"/>
                  <a:pt x="251" y="1746"/>
                  <a:pt x="260" y="1752"/>
                </a:cubicBezTo>
                <a:cubicBezTo>
                  <a:pt x="255" y="1749"/>
                  <a:pt x="244" y="1744"/>
                  <a:pt x="244" y="1746"/>
                </a:cubicBezTo>
                <a:cubicBezTo>
                  <a:pt x="244" y="1752"/>
                  <a:pt x="254" y="1767"/>
                  <a:pt x="275" y="1767"/>
                </a:cubicBezTo>
                <a:cubicBezTo>
                  <a:pt x="296" y="1767"/>
                  <a:pt x="302" y="1763"/>
                  <a:pt x="310" y="1753"/>
                </a:cubicBezTo>
                <a:cubicBezTo>
                  <a:pt x="319" y="1744"/>
                  <a:pt x="301" y="1758"/>
                  <a:pt x="284" y="1758"/>
                </a:cubicBezTo>
                <a:cubicBezTo>
                  <a:pt x="273" y="1758"/>
                  <a:pt x="264" y="1747"/>
                  <a:pt x="264" y="1746"/>
                </a:cubicBezTo>
                <a:cubicBezTo>
                  <a:pt x="264" y="1745"/>
                  <a:pt x="289" y="1759"/>
                  <a:pt x="306" y="1747"/>
                </a:cubicBezTo>
                <a:cubicBezTo>
                  <a:pt x="323" y="1734"/>
                  <a:pt x="317" y="1729"/>
                  <a:pt x="317" y="1729"/>
                </a:cubicBezTo>
                <a:close/>
                <a:moveTo>
                  <a:pt x="242" y="1771"/>
                </a:moveTo>
                <a:cubicBezTo>
                  <a:pt x="227" y="1755"/>
                  <a:pt x="229" y="1749"/>
                  <a:pt x="229" y="1749"/>
                </a:cubicBezTo>
                <a:cubicBezTo>
                  <a:pt x="229" y="1749"/>
                  <a:pt x="223" y="1753"/>
                  <a:pt x="223" y="1759"/>
                </a:cubicBezTo>
                <a:cubicBezTo>
                  <a:pt x="223" y="1765"/>
                  <a:pt x="228" y="1772"/>
                  <a:pt x="228" y="1772"/>
                </a:cubicBezTo>
                <a:cubicBezTo>
                  <a:pt x="228" y="1772"/>
                  <a:pt x="219" y="1771"/>
                  <a:pt x="214" y="1763"/>
                </a:cubicBezTo>
                <a:cubicBezTo>
                  <a:pt x="208" y="1755"/>
                  <a:pt x="204" y="1747"/>
                  <a:pt x="208" y="1743"/>
                </a:cubicBezTo>
                <a:cubicBezTo>
                  <a:pt x="211" y="1739"/>
                  <a:pt x="217" y="1739"/>
                  <a:pt x="217" y="1734"/>
                </a:cubicBezTo>
                <a:cubicBezTo>
                  <a:pt x="217" y="1724"/>
                  <a:pt x="205" y="1725"/>
                  <a:pt x="201" y="1733"/>
                </a:cubicBezTo>
                <a:cubicBezTo>
                  <a:pt x="197" y="1741"/>
                  <a:pt x="198" y="1739"/>
                  <a:pt x="198" y="1744"/>
                </a:cubicBezTo>
                <a:cubicBezTo>
                  <a:pt x="198" y="1750"/>
                  <a:pt x="201" y="1757"/>
                  <a:pt x="201" y="1757"/>
                </a:cubicBezTo>
                <a:cubicBezTo>
                  <a:pt x="201" y="1757"/>
                  <a:pt x="195" y="1758"/>
                  <a:pt x="187" y="1750"/>
                </a:cubicBezTo>
                <a:cubicBezTo>
                  <a:pt x="179" y="1741"/>
                  <a:pt x="180" y="1741"/>
                  <a:pt x="183" y="1738"/>
                </a:cubicBezTo>
                <a:cubicBezTo>
                  <a:pt x="185" y="1734"/>
                  <a:pt x="187" y="1729"/>
                  <a:pt x="183" y="1726"/>
                </a:cubicBezTo>
                <a:cubicBezTo>
                  <a:pt x="179" y="1723"/>
                  <a:pt x="172" y="1727"/>
                  <a:pt x="172" y="1733"/>
                </a:cubicBezTo>
                <a:cubicBezTo>
                  <a:pt x="172" y="1741"/>
                  <a:pt x="179" y="1752"/>
                  <a:pt x="179" y="1752"/>
                </a:cubicBezTo>
                <a:cubicBezTo>
                  <a:pt x="179" y="1752"/>
                  <a:pt x="175" y="1747"/>
                  <a:pt x="166" y="1747"/>
                </a:cubicBezTo>
                <a:cubicBezTo>
                  <a:pt x="156" y="1747"/>
                  <a:pt x="150" y="1755"/>
                  <a:pt x="150" y="1761"/>
                </a:cubicBezTo>
                <a:cubicBezTo>
                  <a:pt x="151" y="1767"/>
                  <a:pt x="153" y="1772"/>
                  <a:pt x="158" y="1772"/>
                </a:cubicBezTo>
                <a:cubicBezTo>
                  <a:pt x="164" y="1772"/>
                  <a:pt x="163" y="1768"/>
                  <a:pt x="163" y="1764"/>
                </a:cubicBezTo>
                <a:cubicBezTo>
                  <a:pt x="163" y="1761"/>
                  <a:pt x="160" y="1753"/>
                  <a:pt x="168" y="1758"/>
                </a:cubicBezTo>
                <a:cubicBezTo>
                  <a:pt x="177" y="1762"/>
                  <a:pt x="180" y="1768"/>
                  <a:pt x="181" y="1770"/>
                </a:cubicBezTo>
                <a:cubicBezTo>
                  <a:pt x="183" y="1772"/>
                  <a:pt x="173" y="1768"/>
                  <a:pt x="169" y="1773"/>
                </a:cubicBezTo>
                <a:cubicBezTo>
                  <a:pt x="164" y="1779"/>
                  <a:pt x="164" y="1783"/>
                  <a:pt x="166" y="1787"/>
                </a:cubicBezTo>
                <a:cubicBezTo>
                  <a:pt x="168" y="1790"/>
                  <a:pt x="179" y="1795"/>
                  <a:pt x="180" y="1786"/>
                </a:cubicBezTo>
                <a:cubicBezTo>
                  <a:pt x="180" y="1777"/>
                  <a:pt x="181" y="1777"/>
                  <a:pt x="185" y="1779"/>
                </a:cubicBezTo>
                <a:cubicBezTo>
                  <a:pt x="190" y="1781"/>
                  <a:pt x="196" y="1793"/>
                  <a:pt x="206" y="1796"/>
                </a:cubicBezTo>
                <a:cubicBezTo>
                  <a:pt x="216" y="1799"/>
                  <a:pt x="235" y="1801"/>
                  <a:pt x="252" y="1796"/>
                </a:cubicBezTo>
                <a:cubicBezTo>
                  <a:pt x="269" y="1791"/>
                  <a:pt x="269" y="1790"/>
                  <a:pt x="253" y="1791"/>
                </a:cubicBezTo>
                <a:cubicBezTo>
                  <a:pt x="236" y="1793"/>
                  <a:pt x="232" y="1793"/>
                  <a:pt x="220" y="1787"/>
                </a:cubicBezTo>
                <a:cubicBezTo>
                  <a:pt x="208" y="1781"/>
                  <a:pt x="200" y="1772"/>
                  <a:pt x="200" y="1772"/>
                </a:cubicBezTo>
                <a:cubicBezTo>
                  <a:pt x="200" y="1772"/>
                  <a:pt x="207" y="1778"/>
                  <a:pt x="222" y="1780"/>
                </a:cubicBezTo>
                <a:cubicBezTo>
                  <a:pt x="237" y="1783"/>
                  <a:pt x="258" y="1785"/>
                  <a:pt x="269" y="1783"/>
                </a:cubicBezTo>
                <a:cubicBezTo>
                  <a:pt x="279" y="1782"/>
                  <a:pt x="291" y="1775"/>
                  <a:pt x="291" y="1775"/>
                </a:cubicBezTo>
                <a:cubicBezTo>
                  <a:pt x="291" y="1775"/>
                  <a:pt x="257" y="1787"/>
                  <a:pt x="242" y="1771"/>
                </a:cubicBezTo>
                <a:close/>
                <a:moveTo>
                  <a:pt x="186" y="1806"/>
                </a:moveTo>
                <a:cubicBezTo>
                  <a:pt x="186" y="1803"/>
                  <a:pt x="190" y="1800"/>
                  <a:pt x="190" y="1797"/>
                </a:cubicBezTo>
                <a:cubicBezTo>
                  <a:pt x="190" y="1794"/>
                  <a:pt x="185" y="1791"/>
                  <a:pt x="182" y="1792"/>
                </a:cubicBezTo>
                <a:cubicBezTo>
                  <a:pt x="179" y="1794"/>
                  <a:pt x="173" y="1797"/>
                  <a:pt x="173" y="1801"/>
                </a:cubicBezTo>
                <a:cubicBezTo>
                  <a:pt x="173" y="1805"/>
                  <a:pt x="176" y="1813"/>
                  <a:pt x="176" y="1813"/>
                </a:cubicBezTo>
                <a:cubicBezTo>
                  <a:pt x="176" y="1813"/>
                  <a:pt x="167" y="1814"/>
                  <a:pt x="162" y="1811"/>
                </a:cubicBezTo>
                <a:cubicBezTo>
                  <a:pt x="157" y="1807"/>
                  <a:pt x="146" y="1804"/>
                  <a:pt x="140" y="1797"/>
                </a:cubicBezTo>
                <a:cubicBezTo>
                  <a:pt x="133" y="1789"/>
                  <a:pt x="132" y="1787"/>
                  <a:pt x="133" y="1785"/>
                </a:cubicBezTo>
                <a:cubicBezTo>
                  <a:pt x="135" y="1783"/>
                  <a:pt x="140" y="1784"/>
                  <a:pt x="142" y="1783"/>
                </a:cubicBezTo>
                <a:cubicBezTo>
                  <a:pt x="144" y="1781"/>
                  <a:pt x="147" y="1775"/>
                  <a:pt x="141" y="1770"/>
                </a:cubicBezTo>
                <a:cubicBezTo>
                  <a:pt x="134" y="1766"/>
                  <a:pt x="126" y="1770"/>
                  <a:pt x="124" y="1778"/>
                </a:cubicBezTo>
                <a:cubicBezTo>
                  <a:pt x="122" y="1785"/>
                  <a:pt x="123" y="1791"/>
                  <a:pt x="129" y="1796"/>
                </a:cubicBezTo>
                <a:cubicBezTo>
                  <a:pt x="136" y="1802"/>
                  <a:pt x="150" y="1813"/>
                  <a:pt x="150" y="1813"/>
                </a:cubicBezTo>
                <a:cubicBezTo>
                  <a:pt x="150" y="1813"/>
                  <a:pt x="124" y="1815"/>
                  <a:pt x="110" y="1790"/>
                </a:cubicBezTo>
                <a:cubicBezTo>
                  <a:pt x="102" y="1777"/>
                  <a:pt x="102" y="1775"/>
                  <a:pt x="107" y="1768"/>
                </a:cubicBezTo>
                <a:cubicBezTo>
                  <a:pt x="113" y="1761"/>
                  <a:pt x="109" y="1751"/>
                  <a:pt x="102" y="1752"/>
                </a:cubicBezTo>
                <a:cubicBezTo>
                  <a:pt x="94" y="1753"/>
                  <a:pt x="90" y="1764"/>
                  <a:pt x="92" y="1770"/>
                </a:cubicBezTo>
                <a:cubicBezTo>
                  <a:pt x="93" y="1776"/>
                  <a:pt x="94" y="1781"/>
                  <a:pt x="97" y="1785"/>
                </a:cubicBezTo>
                <a:cubicBezTo>
                  <a:pt x="100" y="1788"/>
                  <a:pt x="88" y="1779"/>
                  <a:pt x="89" y="1764"/>
                </a:cubicBezTo>
                <a:cubicBezTo>
                  <a:pt x="89" y="1749"/>
                  <a:pt x="101" y="1739"/>
                  <a:pt x="105" y="1738"/>
                </a:cubicBezTo>
                <a:cubicBezTo>
                  <a:pt x="108" y="1737"/>
                  <a:pt x="120" y="1734"/>
                  <a:pt x="123" y="1737"/>
                </a:cubicBezTo>
                <a:cubicBezTo>
                  <a:pt x="126" y="1740"/>
                  <a:pt x="127" y="1743"/>
                  <a:pt x="125" y="1745"/>
                </a:cubicBezTo>
                <a:cubicBezTo>
                  <a:pt x="123" y="1747"/>
                  <a:pt x="113" y="1747"/>
                  <a:pt x="115" y="1753"/>
                </a:cubicBezTo>
                <a:cubicBezTo>
                  <a:pt x="116" y="1760"/>
                  <a:pt x="127" y="1762"/>
                  <a:pt x="133" y="1757"/>
                </a:cubicBezTo>
                <a:cubicBezTo>
                  <a:pt x="139" y="1753"/>
                  <a:pt x="144" y="1746"/>
                  <a:pt x="138" y="1735"/>
                </a:cubicBezTo>
                <a:cubicBezTo>
                  <a:pt x="131" y="1724"/>
                  <a:pt x="120" y="1727"/>
                  <a:pt x="120" y="1727"/>
                </a:cubicBezTo>
                <a:cubicBezTo>
                  <a:pt x="120" y="1727"/>
                  <a:pt x="128" y="1718"/>
                  <a:pt x="123" y="1709"/>
                </a:cubicBezTo>
                <a:cubicBezTo>
                  <a:pt x="117" y="1699"/>
                  <a:pt x="114" y="1708"/>
                  <a:pt x="113" y="1713"/>
                </a:cubicBezTo>
                <a:cubicBezTo>
                  <a:pt x="113" y="1718"/>
                  <a:pt x="90" y="1730"/>
                  <a:pt x="86" y="1744"/>
                </a:cubicBezTo>
                <a:cubicBezTo>
                  <a:pt x="82" y="1758"/>
                  <a:pt x="84" y="1773"/>
                  <a:pt x="84" y="1773"/>
                </a:cubicBezTo>
                <a:cubicBezTo>
                  <a:pt x="84" y="1773"/>
                  <a:pt x="74" y="1758"/>
                  <a:pt x="74" y="1751"/>
                </a:cubicBezTo>
                <a:cubicBezTo>
                  <a:pt x="74" y="1745"/>
                  <a:pt x="71" y="1737"/>
                  <a:pt x="76" y="1733"/>
                </a:cubicBezTo>
                <a:cubicBezTo>
                  <a:pt x="80" y="1728"/>
                  <a:pt x="79" y="1730"/>
                  <a:pt x="81" y="1733"/>
                </a:cubicBezTo>
                <a:cubicBezTo>
                  <a:pt x="82" y="1736"/>
                  <a:pt x="92" y="1734"/>
                  <a:pt x="87" y="1725"/>
                </a:cubicBezTo>
                <a:cubicBezTo>
                  <a:pt x="82" y="1716"/>
                  <a:pt x="77" y="1717"/>
                  <a:pt x="73" y="1720"/>
                </a:cubicBezTo>
                <a:cubicBezTo>
                  <a:pt x="70" y="1722"/>
                  <a:pt x="65" y="1726"/>
                  <a:pt x="66" y="1733"/>
                </a:cubicBezTo>
                <a:cubicBezTo>
                  <a:pt x="66" y="1739"/>
                  <a:pt x="69" y="1750"/>
                  <a:pt x="69" y="1750"/>
                </a:cubicBezTo>
                <a:cubicBezTo>
                  <a:pt x="69" y="1750"/>
                  <a:pt x="66" y="1746"/>
                  <a:pt x="61" y="1745"/>
                </a:cubicBezTo>
                <a:cubicBezTo>
                  <a:pt x="56" y="1743"/>
                  <a:pt x="54" y="1746"/>
                  <a:pt x="54" y="1746"/>
                </a:cubicBezTo>
                <a:cubicBezTo>
                  <a:pt x="54" y="1746"/>
                  <a:pt x="56" y="1746"/>
                  <a:pt x="58" y="1749"/>
                </a:cubicBezTo>
                <a:cubicBezTo>
                  <a:pt x="61" y="1751"/>
                  <a:pt x="70" y="1758"/>
                  <a:pt x="74" y="1766"/>
                </a:cubicBezTo>
                <a:cubicBezTo>
                  <a:pt x="78" y="1774"/>
                  <a:pt x="96" y="1798"/>
                  <a:pt x="110" y="1808"/>
                </a:cubicBezTo>
                <a:cubicBezTo>
                  <a:pt x="123" y="1818"/>
                  <a:pt x="144" y="1824"/>
                  <a:pt x="159" y="1823"/>
                </a:cubicBezTo>
                <a:cubicBezTo>
                  <a:pt x="174" y="1823"/>
                  <a:pt x="177" y="1820"/>
                  <a:pt x="185" y="1821"/>
                </a:cubicBezTo>
                <a:cubicBezTo>
                  <a:pt x="196" y="1823"/>
                  <a:pt x="204" y="1825"/>
                  <a:pt x="207" y="1825"/>
                </a:cubicBezTo>
                <a:cubicBezTo>
                  <a:pt x="204" y="1824"/>
                  <a:pt x="197" y="1822"/>
                  <a:pt x="190" y="1817"/>
                </a:cubicBezTo>
                <a:cubicBezTo>
                  <a:pt x="181" y="1811"/>
                  <a:pt x="186" y="1810"/>
                  <a:pt x="186" y="1806"/>
                </a:cubicBezTo>
                <a:close/>
                <a:moveTo>
                  <a:pt x="209" y="1826"/>
                </a:moveTo>
                <a:cubicBezTo>
                  <a:pt x="209" y="1826"/>
                  <a:pt x="208" y="1826"/>
                  <a:pt x="207" y="1825"/>
                </a:cubicBezTo>
                <a:cubicBezTo>
                  <a:pt x="208" y="1826"/>
                  <a:pt x="209" y="1826"/>
                  <a:pt x="209" y="1826"/>
                </a:cubicBezTo>
                <a:close/>
                <a:moveTo>
                  <a:pt x="37" y="1755"/>
                </a:moveTo>
                <a:cubicBezTo>
                  <a:pt x="31" y="1746"/>
                  <a:pt x="33" y="1737"/>
                  <a:pt x="32" y="1725"/>
                </a:cubicBezTo>
                <a:cubicBezTo>
                  <a:pt x="32" y="1713"/>
                  <a:pt x="37" y="1702"/>
                  <a:pt x="37" y="1702"/>
                </a:cubicBezTo>
                <a:cubicBezTo>
                  <a:pt x="37" y="1702"/>
                  <a:pt x="42" y="1708"/>
                  <a:pt x="42" y="1715"/>
                </a:cubicBezTo>
                <a:cubicBezTo>
                  <a:pt x="41" y="1722"/>
                  <a:pt x="38" y="1737"/>
                  <a:pt x="38" y="1737"/>
                </a:cubicBezTo>
                <a:cubicBezTo>
                  <a:pt x="38" y="1737"/>
                  <a:pt x="40" y="1732"/>
                  <a:pt x="44" y="1729"/>
                </a:cubicBezTo>
                <a:cubicBezTo>
                  <a:pt x="47" y="1725"/>
                  <a:pt x="48" y="1719"/>
                  <a:pt x="49" y="1712"/>
                </a:cubicBezTo>
                <a:cubicBezTo>
                  <a:pt x="49" y="1706"/>
                  <a:pt x="44" y="1697"/>
                  <a:pt x="44" y="1697"/>
                </a:cubicBezTo>
                <a:cubicBezTo>
                  <a:pt x="44" y="1697"/>
                  <a:pt x="48" y="1699"/>
                  <a:pt x="52" y="1696"/>
                </a:cubicBezTo>
                <a:cubicBezTo>
                  <a:pt x="55" y="1693"/>
                  <a:pt x="56" y="1686"/>
                  <a:pt x="49" y="1685"/>
                </a:cubicBezTo>
                <a:cubicBezTo>
                  <a:pt x="40" y="1683"/>
                  <a:pt x="40" y="1687"/>
                  <a:pt x="34" y="1691"/>
                </a:cubicBezTo>
                <a:cubicBezTo>
                  <a:pt x="28" y="1695"/>
                  <a:pt x="26" y="1702"/>
                  <a:pt x="25" y="1712"/>
                </a:cubicBezTo>
                <a:cubicBezTo>
                  <a:pt x="24" y="1722"/>
                  <a:pt x="27" y="1732"/>
                  <a:pt x="27" y="1732"/>
                </a:cubicBezTo>
                <a:cubicBezTo>
                  <a:pt x="27" y="1732"/>
                  <a:pt x="20" y="1719"/>
                  <a:pt x="17" y="1712"/>
                </a:cubicBezTo>
                <a:cubicBezTo>
                  <a:pt x="15" y="1705"/>
                  <a:pt x="15" y="1701"/>
                  <a:pt x="15" y="1694"/>
                </a:cubicBezTo>
                <a:cubicBezTo>
                  <a:pt x="15" y="1687"/>
                  <a:pt x="20" y="1675"/>
                  <a:pt x="28" y="1669"/>
                </a:cubicBezTo>
                <a:cubicBezTo>
                  <a:pt x="36" y="1663"/>
                  <a:pt x="45" y="1668"/>
                  <a:pt x="45" y="1671"/>
                </a:cubicBezTo>
                <a:cubicBezTo>
                  <a:pt x="45" y="1674"/>
                  <a:pt x="49" y="1678"/>
                  <a:pt x="54" y="1676"/>
                </a:cubicBezTo>
                <a:cubicBezTo>
                  <a:pt x="59" y="1673"/>
                  <a:pt x="60" y="1666"/>
                  <a:pt x="60" y="1660"/>
                </a:cubicBezTo>
                <a:cubicBezTo>
                  <a:pt x="60" y="1653"/>
                  <a:pt x="57" y="1647"/>
                  <a:pt x="51" y="1642"/>
                </a:cubicBezTo>
                <a:cubicBezTo>
                  <a:pt x="46" y="1637"/>
                  <a:pt x="42" y="1637"/>
                  <a:pt x="38" y="1637"/>
                </a:cubicBezTo>
                <a:cubicBezTo>
                  <a:pt x="34" y="1636"/>
                  <a:pt x="28" y="1642"/>
                  <a:pt x="28" y="1642"/>
                </a:cubicBezTo>
                <a:cubicBezTo>
                  <a:pt x="28" y="1642"/>
                  <a:pt x="31" y="1637"/>
                  <a:pt x="25" y="1634"/>
                </a:cubicBezTo>
                <a:cubicBezTo>
                  <a:pt x="19" y="1631"/>
                  <a:pt x="14" y="1634"/>
                  <a:pt x="7" y="1640"/>
                </a:cubicBezTo>
                <a:cubicBezTo>
                  <a:pt x="0" y="1645"/>
                  <a:pt x="7" y="1650"/>
                  <a:pt x="11" y="1648"/>
                </a:cubicBezTo>
                <a:cubicBezTo>
                  <a:pt x="15" y="1645"/>
                  <a:pt x="17" y="1648"/>
                  <a:pt x="19" y="1652"/>
                </a:cubicBezTo>
                <a:cubicBezTo>
                  <a:pt x="20" y="1657"/>
                  <a:pt x="19" y="1660"/>
                  <a:pt x="19" y="1660"/>
                </a:cubicBezTo>
                <a:cubicBezTo>
                  <a:pt x="19" y="1660"/>
                  <a:pt x="21" y="1658"/>
                  <a:pt x="26" y="1656"/>
                </a:cubicBezTo>
                <a:cubicBezTo>
                  <a:pt x="31" y="1653"/>
                  <a:pt x="34" y="1654"/>
                  <a:pt x="41" y="1655"/>
                </a:cubicBezTo>
                <a:cubicBezTo>
                  <a:pt x="49" y="1657"/>
                  <a:pt x="47" y="1662"/>
                  <a:pt x="39" y="1660"/>
                </a:cubicBezTo>
                <a:cubicBezTo>
                  <a:pt x="31" y="1658"/>
                  <a:pt x="26" y="1661"/>
                  <a:pt x="19" y="1668"/>
                </a:cubicBezTo>
                <a:cubicBezTo>
                  <a:pt x="13" y="1675"/>
                  <a:pt x="11" y="1692"/>
                  <a:pt x="10" y="1700"/>
                </a:cubicBezTo>
                <a:cubicBezTo>
                  <a:pt x="9" y="1709"/>
                  <a:pt x="16" y="1724"/>
                  <a:pt x="16" y="1724"/>
                </a:cubicBezTo>
                <a:cubicBezTo>
                  <a:pt x="16" y="1724"/>
                  <a:pt x="6" y="1707"/>
                  <a:pt x="6" y="1696"/>
                </a:cubicBezTo>
                <a:cubicBezTo>
                  <a:pt x="6" y="1685"/>
                  <a:pt x="8" y="1677"/>
                  <a:pt x="10" y="1671"/>
                </a:cubicBezTo>
                <a:cubicBezTo>
                  <a:pt x="12" y="1665"/>
                  <a:pt x="20" y="1653"/>
                  <a:pt x="15" y="1658"/>
                </a:cubicBezTo>
                <a:cubicBezTo>
                  <a:pt x="11" y="1663"/>
                  <a:pt x="4" y="1668"/>
                  <a:pt x="1" y="1684"/>
                </a:cubicBezTo>
                <a:cubicBezTo>
                  <a:pt x="1" y="1712"/>
                  <a:pt x="1" y="1712"/>
                  <a:pt x="1" y="1712"/>
                </a:cubicBezTo>
                <a:cubicBezTo>
                  <a:pt x="5" y="1725"/>
                  <a:pt x="13" y="1740"/>
                  <a:pt x="24" y="1752"/>
                </a:cubicBezTo>
                <a:cubicBezTo>
                  <a:pt x="46" y="1778"/>
                  <a:pt x="78" y="1785"/>
                  <a:pt x="78" y="1785"/>
                </a:cubicBezTo>
                <a:cubicBezTo>
                  <a:pt x="78" y="1785"/>
                  <a:pt x="50" y="1773"/>
                  <a:pt x="37" y="1755"/>
                </a:cubicBezTo>
                <a:close/>
                <a:moveTo>
                  <a:pt x="24" y="1588"/>
                </a:moveTo>
                <a:cubicBezTo>
                  <a:pt x="19" y="1587"/>
                  <a:pt x="8" y="1590"/>
                  <a:pt x="1" y="1595"/>
                </a:cubicBezTo>
                <a:cubicBezTo>
                  <a:pt x="1" y="1610"/>
                  <a:pt x="1" y="1610"/>
                  <a:pt x="1" y="1610"/>
                </a:cubicBezTo>
                <a:cubicBezTo>
                  <a:pt x="14" y="1598"/>
                  <a:pt x="19" y="1601"/>
                  <a:pt x="6" y="1615"/>
                </a:cubicBezTo>
                <a:cubicBezTo>
                  <a:pt x="4" y="1617"/>
                  <a:pt x="2" y="1619"/>
                  <a:pt x="1" y="1620"/>
                </a:cubicBezTo>
                <a:cubicBezTo>
                  <a:pt x="1" y="1635"/>
                  <a:pt x="1" y="1635"/>
                  <a:pt x="1" y="1635"/>
                </a:cubicBezTo>
                <a:cubicBezTo>
                  <a:pt x="4" y="1632"/>
                  <a:pt x="8" y="1628"/>
                  <a:pt x="12" y="1625"/>
                </a:cubicBezTo>
                <a:cubicBezTo>
                  <a:pt x="18" y="1619"/>
                  <a:pt x="21" y="1614"/>
                  <a:pt x="24" y="1606"/>
                </a:cubicBezTo>
                <a:cubicBezTo>
                  <a:pt x="26" y="1601"/>
                  <a:pt x="28" y="1589"/>
                  <a:pt x="24" y="1588"/>
                </a:cubicBezTo>
                <a:close/>
                <a:moveTo>
                  <a:pt x="209" y="1835"/>
                </a:moveTo>
                <a:cubicBezTo>
                  <a:pt x="209" y="1835"/>
                  <a:pt x="208" y="1835"/>
                  <a:pt x="207" y="1835"/>
                </a:cubicBezTo>
                <a:cubicBezTo>
                  <a:pt x="208" y="1835"/>
                  <a:pt x="209" y="1835"/>
                  <a:pt x="209" y="1835"/>
                </a:cubicBezTo>
                <a:close/>
                <a:moveTo>
                  <a:pt x="53" y="1830"/>
                </a:moveTo>
                <a:cubicBezTo>
                  <a:pt x="53" y="1830"/>
                  <a:pt x="53" y="1830"/>
                  <a:pt x="54" y="1830"/>
                </a:cubicBezTo>
                <a:cubicBezTo>
                  <a:pt x="53" y="1830"/>
                  <a:pt x="53" y="1830"/>
                  <a:pt x="53" y="1830"/>
                </a:cubicBezTo>
                <a:close/>
                <a:moveTo>
                  <a:pt x="331" y="1158"/>
                </a:moveTo>
                <a:cubicBezTo>
                  <a:pt x="324" y="1158"/>
                  <a:pt x="327" y="1162"/>
                  <a:pt x="321" y="1152"/>
                </a:cubicBezTo>
                <a:cubicBezTo>
                  <a:pt x="316" y="1143"/>
                  <a:pt x="277" y="1093"/>
                  <a:pt x="227" y="1093"/>
                </a:cubicBezTo>
                <a:cubicBezTo>
                  <a:pt x="209" y="1093"/>
                  <a:pt x="198" y="1099"/>
                  <a:pt x="198" y="1107"/>
                </a:cubicBezTo>
                <a:cubicBezTo>
                  <a:pt x="198" y="1115"/>
                  <a:pt x="205" y="1111"/>
                  <a:pt x="210" y="1107"/>
                </a:cubicBezTo>
                <a:cubicBezTo>
                  <a:pt x="217" y="1101"/>
                  <a:pt x="256" y="1097"/>
                  <a:pt x="290" y="1128"/>
                </a:cubicBezTo>
                <a:cubicBezTo>
                  <a:pt x="324" y="1159"/>
                  <a:pt x="326" y="1171"/>
                  <a:pt x="326" y="1190"/>
                </a:cubicBezTo>
                <a:cubicBezTo>
                  <a:pt x="326" y="1209"/>
                  <a:pt x="309" y="1223"/>
                  <a:pt x="301" y="1223"/>
                </a:cubicBezTo>
                <a:cubicBezTo>
                  <a:pt x="292" y="1224"/>
                  <a:pt x="294" y="1220"/>
                  <a:pt x="295" y="1218"/>
                </a:cubicBezTo>
                <a:cubicBezTo>
                  <a:pt x="295" y="1211"/>
                  <a:pt x="291" y="1202"/>
                  <a:pt x="283" y="1204"/>
                </a:cubicBezTo>
                <a:cubicBezTo>
                  <a:pt x="274" y="1205"/>
                  <a:pt x="267" y="1228"/>
                  <a:pt x="290" y="1231"/>
                </a:cubicBezTo>
                <a:cubicBezTo>
                  <a:pt x="293" y="1231"/>
                  <a:pt x="291" y="1235"/>
                  <a:pt x="292" y="1241"/>
                </a:cubicBezTo>
                <a:cubicBezTo>
                  <a:pt x="293" y="1246"/>
                  <a:pt x="299" y="1248"/>
                  <a:pt x="302" y="1246"/>
                </a:cubicBezTo>
                <a:cubicBezTo>
                  <a:pt x="305" y="1244"/>
                  <a:pt x="308" y="1234"/>
                  <a:pt x="304" y="1231"/>
                </a:cubicBezTo>
                <a:cubicBezTo>
                  <a:pt x="301" y="1229"/>
                  <a:pt x="332" y="1222"/>
                  <a:pt x="333" y="1198"/>
                </a:cubicBezTo>
                <a:cubicBezTo>
                  <a:pt x="333" y="1173"/>
                  <a:pt x="329" y="1170"/>
                  <a:pt x="331" y="1171"/>
                </a:cubicBezTo>
                <a:cubicBezTo>
                  <a:pt x="341" y="1177"/>
                  <a:pt x="341" y="1189"/>
                  <a:pt x="345" y="1180"/>
                </a:cubicBezTo>
                <a:cubicBezTo>
                  <a:pt x="348" y="1172"/>
                  <a:pt x="338" y="1158"/>
                  <a:pt x="331" y="1158"/>
                </a:cubicBezTo>
                <a:close/>
                <a:moveTo>
                  <a:pt x="306" y="1166"/>
                </a:moveTo>
                <a:cubicBezTo>
                  <a:pt x="289" y="1154"/>
                  <a:pt x="264" y="1168"/>
                  <a:pt x="264" y="1167"/>
                </a:cubicBezTo>
                <a:cubicBezTo>
                  <a:pt x="264" y="1165"/>
                  <a:pt x="273" y="1155"/>
                  <a:pt x="284" y="1155"/>
                </a:cubicBezTo>
                <a:cubicBezTo>
                  <a:pt x="301" y="1155"/>
                  <a:pt x="319" y="1169"/>
                  <a:pt x="310" y="1159"/>
                </a:cubicBezTo>
                <a:cubicBezTo>
                  <a:pt x="302" y="1150"/>
                  <a:pt x="296" y="1146"/>
                  <a:pt x="275" y="1146"/>
                </a:cubicBezTo>
                <a:cubicBezTo>
                  <a:pt x="254" y="1146"/>
                  <a:pt x="244" y="1161"/>
                  <a:pt x="244" y="1167"/>
                </a:cubicBezTo>
                <a:cubicBezTo>
                  <a:pt x="244" y="1169"/>
                  <a:pt x="255" y="1163"/>
                  <a:pt x="260" y="1161"/>
                </a:cubicBezTo>
                <a:cubicBezTo>
                  <a:pt x="251" y="1167"/>
                  <a:pt x="238" y="1187"/>
                  <a:pt x="242" y="1194"/>
                </a:cubicBezTo>
                <a:cubicBezTo>
                  <a:pt x="242" y="1196"/>
                  <a:pt x="252" y="1188"/>
                  <a:pt x="259" y="1178"/>
                </a:cubicBezTo>
                <a:cubicBezTo>
                  <a:pt x="268" y="1165"/>
                  <a:pt x="292" y="1169"/>
                  <a:pt x="292" y="1169"/>
                </a:cubicBezTo>
                <a:cubicBezTo>
                  <a:pt x="275" y="1175"/>
                  <a:pt x="269" y="1190"/>
                  <a:pt x="273" y="1197"/>
                </a:cubicBezTo>
                <a:cubicBezTo>
                  <a:pt x="275" y="1199"/>
                  <a:pt x="278" y="1195"/>
                  <a:pt x="283" y="1184"/>
                </a:cubicBezTo>
                <a:cubicBezTo>
                  <a:pt x="287" y="1177"/>
                  <a:pt x="294" y="1172"/>
                  <a:pt x="306" y="1173"/>
                </a:cubicBezTo>
                <a:cubicBezTo>
                  <a:pt x="317" y="1174"/>
                  <a:pt x="317" y="1184"/>
                  <a:pt x="317" y="1184"/>
                </a:cubicBezTo>
                <a:cubicBezTo>
                  <a:pt x="317" y="1184"/>
                  <a:pt x="323" y="1179"/>
                  <a:pt x="306" y="1166"/>
                </a:cubicBezTo>
                <a:close/>
                <a:moveTo>
                  <a:pt x="222" y="1133"/>
                </a:moveTo>
                <a:cubicBezTo>
                  <a:pt x="207" y="1135"/>
                  <a:pt x="200" y="1140"/>
                  <a:pt x="200" y="1140"/>
                </a:cubicBezTo>
                <a:cubicBezTo>
                  <a:pt x="200" y="1140"/>
                  <a:pt x="208" y="1132"/>
                  <a:pt x="220" y="1126"/>
                </a:cubicBezTo>
                <a:cubicBezTo>
                  <a:pt x="232" y="1120"/>
                  <a:pt x="236" y="1120"/>
                  <a:pt x="253" y="1121"/>
                </a:cubicBezTo>
                <a:cubicBezTo>
                  <a:pt x="269" y="1123"/>
                  <a:pt x="269" y="1122"/>
                  <a:pt x="252" y="1117"/>
                </a:cubicBezTo>
                <a:cubicBezTo>
                  <a:pt x="235" y="1112"/>
                  <a:pt x="216" y="1114"/>
                  <a:pt x="206" y="1117"/>
                </a:cubicBezTo>
                <a:cubicBezTo>
                  <a:pt x="196" y="1120"/>
                  <a:pt x="190" y="1132"/>
                  <a:pt x="185" y="1134"/>
                </a:cubicBezTo>
                <a:cubicBezTo>
                  <a:pt x="181" y="1136"/>
                  <a:pt x="180" y="1136"/>
                  <a:pt x="180" y="1127"/>
                </a:cubicBezTo>
                <a:cubicBezTo>
                  <a:pt x="179" y="1118"/>
                  <a:pt x="168" y="1123"/>
                  <a:pt x="166" y="1126"/>
                </a:cubicBezTo>
                <a:cubicBezTo>
                  <a:pt x="164" y="1130"/>
                  <a:pt x="164" y="1134"/>
                  <a:pt x="169" y="1140"/>
                </a:cubicBezTo>
                <a:cubicBezTo>
                  <a:pt x="173" y="1145"/>
                  <a:pt x="183" y="1140"/>
                  <a:pt x="181" y="1142"/>
                </a:cubicBezTo>
                <a:cubicBezTo>
                  <a:pt x="180" y="1144"/>
                  <a:pt x="177" y="1151"/>
                  <a:pt x="168" y="1155"/>
                </a:cubicBezTo>
                <a:cubicBezTo>
                  <a:pt x="160" y="1159"/>
                  <a:pt x="163" y="1152"/>
                  <a:pt x="163" y="1148"/>
                </a:cubicBezTo>
                <a:cubicBezTo>
                  <a:pt x="163" y="1145"/>
                  <a:pt x="164" y="1141"/>
                  <a:pt x="158" y="1141"/>
                </a:cubicBezTo>
                <a:cubicBezTo>
                  <a:pt x="153" y="1141"/>
                  <a:pt x="151" y="1146"/>
                  <a:pt x="150" y="1152"/>
                </a:cubicBezTo>
                <a:cubicBezTo>
                  <a:pt x="150" y="1158"/>
                  <a:pt x="156" y="1166"/>
                  <a:pt x="166" y="1166"/>
                </a:cubicBezTo>
                <a:cubicBezTo>
                  <a:pt x="175" y="1166"/>
                  <a:pt x="179" y="1161"/>
                  <a:pt x="179" y="1161"/>
                </a:cubicBezTo>
                <a:cubicBezTo>
                  <a:pt x="179" y="1161"/>
                  <a:pt x="172" y="1172"/>
                  <a:pt x="172" y="1180"/>
                </a:cubicBezTo>
                <a:cubicBezTo>
                  <a:pt x="172" y="1186"/>
                  <a:pt x="179" y="1190"/>
                  <a:pt x="183" y="1187"/>
                </a:cubicBezTo>
                <a:cubicBezTo>
                  <a:pt x="187" y="1184"/>
                  <a:pt x="185" y="1179"/>
                  <a:pt x="183" y="1175"/>
                </a:cubicBezTo>
                <a:cubicBezTo>
                  <a:pt x="180" y="1172"/>
                  <a:pt x="179" y="1172"/>
                  <a:pt x="187" y="1163"/>
                </a:cubicBezTo>
                <a:cubicBezTo>
                  <a:pt x="195" y="1155"/>
                  <a:pt x="201" y="1156"/>
                  <a:pt x="201" y="1156"/>
                </a:cubicBezTo>
                <a:cubicBezTo>
                  <a:pt x="201" y="1156"/>
                  <a:pt x="198" y="1163"/>
                  <a:pt x="198" y="1169"/>
                </a:cubicBezTo>
                <a:cubicBezTo>
                  <a:pt x="198" y="1174"/>
                  <a:pt x="197" y="1172"/>
                  <a:pt x="201" y="1180"/>
                </a:cubicBezTo>
                <a:cubicBezTo>
                  <a:pt x="205" y="1188"/>
                  <a:pt x="217" y="1189"/>
                  <a:pt x="217" y="1179"/>
                </a:cubicBezTo>
                <a:cubicBezTo>
                  <a:pt x="217" y="1174"/>
                  <a:pt x="211" y="1174"/>
                  <a:pt x="208" y="1170"/>
                </a:cubicBezTo>
                <a:cubicBezTo>
                  <a:pt x="204" y="1166"/>
                  <a:pt x="208" y="1158"/>
                  <a:pt x="214" y="1150"/>
                </a:cubicBezTo>
                <a:cubicBezTo>
                  <a:pt x="219" y="1142"/>
                  <a:pt x="228" y="1141"/>
                  <a:pt x="228" y="1141"/>
                </a:cubicBezTo>
                <a:cubicBezTo>
                  <a:pt x="228" y="1141"/>
                  <a:pt x="223" y="1148"/>
                  <a:pt x="223" y="1154"/>
                </a:cubicBezTo>
                <a:cubicBezTo>
                  <a:pt x="223" y="1160"/>
                  <a:pt x="229" y="1163"/>
                  <a:pt x="229" y="1163"/>
                </a:cubicBezTo>
                <a:cubicBezTo>
                  <a:pt x="229" y="1163"/>
                  <a:pt x="227" y="1158"/>
                  <a:pt x="242" y="1142"/>
                </a:cubicBezTo>
                <a:cubicBezTo>
                  <a:pt x="257" y="1125"/>
                  <a:pt x="291" y="1138"/>
                  <a:pt x="291" y="1138"/>
                </a:cubicBezTo>
                <a:cubicBezTo>
                  <a:pt x="291" y="1138"/>
                  <a:pt x="279" y="1131"/>
                  <a:pt x="269" y="1130"/>
                </a:cubicBezTo>
                <a:cubicBezTo>
                  <a:pt x="258" y="1128"/>
                  <a:pt x="237" y="1130"/>
                  <a:pt x="222" y="1133"/>
                </a:cubicBezTo>
                <a:close/>
                <a:moveTo>
                  <a:pt x="190" y="1094"/>
                </a:moveTo>
                <a:cubicBezTo>
                  <a:pt x="197" y="1089"/>
                  <a:pt x="204" y="1087"/>
                  <a:pt x="207" y="1086"/>
                </a:cubicBezTo>
                <a:cubicBezTo>
                  <a:pt x="204" y="1086"/>
                  <a:pt x="196" y="1088"/>
                  <a:pt x="185" y="1090"/>
                </a:cubicBezTo>
                <a:cubicBezTo>
                  <a:pt x="177" y="1091"/>
                  <a:pt x="174" y="1088"/>
                  <a:pt x="159" y="1088"/>
                </a:cubicBezTo>
                <a:cubicBezTo>
                  <a:pt x="144" y="1087"/>
                  <a:pt x="123" y="1093"/>
                  <a:pt x="110" y="1103"/>
                </a:cubicBezTo>
                <a:cubicBezTo>
                  <a:pt x="96" y="1113"/>
                  <a:pt x="78" y="1137"/>
                  <a:pt x="74" y="1145"/>
                </a:cubicBezTo>
                <a:cubicBezTo>
                  <a:pt x="70" y="1153"/>
                  <a:pt x="61" y="1160"/>
                  <a:pt x="58" y="1162"/>
                </a:cubicBezTo>
                <a:cubicBezTo>
                  <a:pt x="56" y="1165"/>
                  <a:pt x="54" y="1165"/>
                  <a:pt x="54" y="1165"/>
                </a:cubicBezTo>
                <a:cubicBezTo>
                  <a:pt x="54" y="1165"/>
                  <a:pt x="56" y="1168"/>
                  <a:pt x="61" y="1166"/>
                </a:cubicBezTo>
                <a:cubicBezTo>
                  <a:pt x="66" y="1165"/>
                  <a:pt x="69" y="1161"/>
                  <a:pt x="69" y="1161"/>
                </a:cubicBezTo>
                <a:cubicBezTo>
                  <a:pt x="69" y="1161"/>
                  <a:pt x="66" y="1172"/>
                  <a:pt x="66" y="1178"/>
                </a:cubicBezTo>
                <a:cubicBezTo>
                  <a:pt x="65" y="1185"/>
                  <a:pt x="70" y="1189"/>
                  <a:pt x="73" y="1192"/>
                </a:cubicBezTo>
                <a:cubicBezTo>
                  <a:pt x="77" y="1194"/>
                  <a:pt x="82" y="1195"/>
                  <a:pt x="87" y="1186"/>
                </a:cubicBezTo>
                <a:cubicBezTo>
                  <a:pt x="92" y="1177"/>
                  <a:pt x="82" y="1175"/>
                  <a:pt x="81" y="1178"/>
                </a:cubicBezTo>
                <a:cubicBezTo>
                  <a:pt x="79" y="1181"/>
                  <a:pt x="80" y="1183"/>
                  <a:pt x="76" y="1178"/>
                </a:cubicBezTo>
                <a:cubicBezTo>
                  <a:pt x="71" y="1174"/>
                  <a:pt x="74" y="1166"/>
                  <a:pt x="74" y="1160"/>
                </a:cubicBezTo>
                <a:cubicBezTo>
                  <a:pt x="74" y="1154"/>
                  <a:pt x="84" y="1138"/>
                  <a:pt x="84" y="1138"/>
                </a:cubicBezTo>
                <a:cubicBezTo>
                  <a:pt x="84" y="1138"/>
                  <a:pt x="82" y="1153"/>
                  <a:pt x="86" y="1167"/>
                </a:cubicBezTo>
                <a:cubicBezTo>
                  <a:pt x="90" y="1181"/>
                  <a:pt x="113" y="1194"/>
                  <a:pt x="113" y="1198"/>
                </a:cubicBezTo>
                <a:cubicBezTo>
                  <a:pt x="114" y="1203"/>
                  <a:pt x="117" y="1212"/>
                  <a:pt x="123" y="1202"/>
                </a:cubicBezTo>
                <a:cubicBezTo>
                  <a:pt x="128" y="1193"/>
                  <a:pt x="120" y="1184"/>
                  <a:pt x="120" y="1184"/>
                </a:cubicBezTo>
                <a:cubicBezTo>
                  <a:pt x="120" y="1184"/>
                  <a:pt x="131" y="1187"/>
                  <a:pt x="138" y="1176"/>
                </a:cubicBezTo>
                <a:cubicBezTo>
                  <a:pt x="144" y="1165"/>
                  <a:pt x="139" y="1158"/>
                  <a:pt x="133" y="1154"/>
                </a:cubicBezTo>
                <a:cubicBezTo>
                  <a:pt x="127" y="1149"/>
                  <a:pt x="116" y="1151"/>
                  <a:pt x="115" y="1158"/>
                </a:cubicBezTo>
                <a:cubicBezTo>
                  <a:pt x="113" y="1164"/>
                  <a:pt x="123" y="1164"/>
                  <a:pt x="125" y="1166"/>
                </a:cubicBezTo>
                <a:cubicBezTo>
                  <a:pt x="127" y="1168"/>
                  <a:pt x="126" y="1171"/>
                  <a:pt x="123" y="1174"/>
                </a:cubicBezTo>
                <a:cubicBezTo>
                  <a:pt x="120" y="1177"/>
                  <a:pt x="108" y="1174"/>
                  <a:pt x="105" y="1173"/>
                </a:cubicBezTo>
                <a:cubicBezTo>
                  <a:pt x="101" y="1172"/>
                  <a:pt x="89" y="1162"/>
                  <a:pt x="89" y="1147"/>
                </a:cubicBezTo>
                <a:cubicBezTo>
                  <a:pt x="88" y="1133"/>
                  <a:pt x="100" y="1123"/>
                  <a:pt x="97" y="1126"/>
                </a:cubicBezTo>
                <a:cubicBezTo>
                  <a:pt x="94" y="1130"/>
                  <a:pt x="93" y="1135"/>
                  <a:pt x="92" y="1141"/>
                </a:cubicBezTo>
                <a:cubicBezTo>
                  <a:pt x="90" y="1147"/>
                  <a:pt x="94" y="1158"/>
                  <a:pt x="102" y="1159"/>
                </a:cubicBezTo>
                <a:cubicBezTo>
                  <a:pt x="109" y="1160"/>
                  <a:pt x="113" y="1150"/>
                  <a:pt x="107" y="1143"/>
                </a:cubicBezTo>
                <a:cubicBezTo>
                  <a:pt x="102" y="1136"/>
                  <a:pt x="102" y="1135"/>
                  <a:pt x="110" y="1121"/>
                </a:cubicBezTo>
                <a:cubicBezTo>
                  <a:pt x="124" y="1096"/>
                  <a:pt x="150" y="1099"/>
                  <a:pt x="150" y="1099"/>
                </a:cubicBezTo>
                <a:cubicBezTo>
                  <a:pt x="150" y="1099"/>
                  <a:pt x="136" y="1109"/>
                  <a:pt x="129" y="1115"/>
                </a:cubicBezTo>
                <a:cubicBezTo>
                  <a:pt x="123" y="1120"/>
                  <a:pt x="122" y="1126"/>
                  <a:pt x="124" y="1133"/>
                </a:cubicBezTo>
                <a:cubicBezTo>
                  <a:pt x="126" y="1141"/>
                  <a:pt x="134" y="1145"/>
                  <a:pt x="141" y="1141"/>
                </a:cubicBezTo>
                <a:cubicBezTo>
                  <a:pt x="147" y="1136"/>
                  <a:pt x="144" y="1130"/>
                  <a:pt x="142" y="1128"/>
                </a:cubicBezTo>
                <a:cubicBezTo>
                  <a:pt x="140" y="1127"/>
                  <a:pt x="135" y="1128"/>
                  <a:pt x="133" y="1126"/>
                </a:cubicBezTo>
                <a:cubicBezTo>
                  <a:pt x="132" y="1124"/>
                  <a:pt x="133" y="1122"/>
                  <a:pt x="140" y="1114"/>
                </a:cubicBezTo>
                <a:cubicBezTo>
                  <a:pt x="146" y="1107"/>
                  <a:pt x="157" y="1104"/>
                  <a:pt x="162" y="1101"/>
                </a:cubicBezTo>
                <a:cubicBezTo>
                  <a:pt x="167" y="1097"/>
                  <a:pt x="176" y="1098"/>
                  <a:pt x="176" y="1098"/>
                </a:cubicBezTo>
                <a:cubicBezTo>
                  <a:pt x="176" y="1098"/>
                  <a:pt x="173" y="1106"/>
                  <a:pt x="173" y="1110"/>
                </a:cubicBezTo>
                <a:cubicBezTo>
                  <a:pt x="173" y="1114"/>
                  <a:pt x="179" y="1117"/>
                  <a:pt x="182" y="1119"/>
                </a:cubicBezTo>
                <a:cubicBezTo>
                  <a:pt x="185" y="1120"/>
                  <a:pt x="190" y="1117"/>
                  <a:pt x="190" y="1114"/>
                </a:cubicBezTo>
                <a:cubicBezTo>
                  <a:pt x="190" y="1111"/>
                  <a:pt x="186" y="1108"/>
                  <a:pt x="186" y="1105"/>
                </a:cubicBezTo>
                <a:cubicBezTo>
                  <a:pt x="186" y="1101"/>
                  <a:pt x="181" y="1100"/>
                  <a:pt x="190" y="1094"/>
                </a:cubicBezTo>
                <a:close/>
                <a:moveTo>
                  <a:pt x="37" y="1157"/>
                </a:moveTo>
                <a:cubicBezTo>
                  <a:pt x="50" y="1139"/>
                  <a:pt x="78" y="1127"/>
                  <a:pt x="78" y="1127"/>
                </a:cubicBezTo>
                <a:cubicBezTo>
                  <a:pt x="78" y="1127"/>
                  <a:pt x="46" y="1134"/>
                  <a:pt x="24" y="1159"/>
                </a:cubicBezTo>
                <a:cubicBezTo>
                  <a:pt x="13" y="1172"/>
                  <a:pt x="5" y="1186"/>
                  <a:pt x="1" y="1200"/>
                </a:cubicBezTo>
                <a:cubicBezTo>
                  <a:pt x="1" y="1228"/>
                  <a:pt x="1" y="1228"/>
                  <a:pt x="1" y="1228"/>
                </a:cubicBezTo>
                <a:cubicBezTo>
                  <a:pt x="4" y="1243"/>
                  <a:pt x="11" y="1249"/>
                  <a:pt x="15" y="1253"/>
                </a:cubicBezTo>
                <a:cubicBezTo>
                  <a:pt x="20" y="1259"/>
                  <a:pt x="12" y="1247"/>
                  <a:pt x="10" y="1241"/>
                </a:cubicBezTo>
                <a:cubicBezTo>
                  <a:pt x="8" y="1234"/>
                  <a:pt x="6" y="1227"/>
                  <a:pt x="6" y="1216"/>
                </a:cubicBezTo>
                <a:cubicBezTo>
                  <a:pt x="6" y="1204"/>
                  <a:pt x="16" y="1188"/>
                  <a:pt x="16" y="1188"/>
                </a:cubicBezTo>
                <a:cubicBezTo>
                  <a:pt x="16" y="1188"/>
                  <a:pt x="9" y="1203"/>
                  <a:pt x="10" y="1211"/>
                </a:cubicBezTo>
                <a:cubicBezTo>
                  <a:pt x="11" y="1219"/>
                  <a:pt x="13" y="1237"/>
                  <a:pt x="19" y="1244"/>
                </a:cubicBezTo>
                <a:cubicBezTo>
                  <a:pt x="26" y="1251"/>
                  <a:pt x="31" y="1253"/>
                  <a:pt x="39" y="1251"/>
                </a:cubicBezTo>
                <a:cubicBezTo>
                  <a:pt x="47" y="1249"/>
                  <a:pt x="49" y="1255"/>
                  <a:pt x="41" y="1256"/>
                </a:cubicBezTo>
                <a:cubicBezTo>
                  <a:pt x="34" y="1258"/>
                  <a:pt x="31" y="1258"/>
                  <a:pt x="26" y="1256"/>
                </a:cubicBezTo>
                <a:cubicBezTo>
                  <a:pt x="21" y="1253"/>
                  <a:pt x="19" y="1251"/>
                  <a:pt x="19" y="1251"/>
                </a:cubicBezTo>
                <a:cubicBezTo>
                  <a:pt x="19" y="1251"/>
                  <a:pt x="20" y="1255"/>
                  <a:pt x="19" y="1259"/>
                </a:cubicBezTo>
                <a:cubicBezTo>
                  <a:pt x="17" y="1264"/>
                  <a:pt x="15" y="1266"/>
                  <a:pt x="11" y="1264"/>
                </a:cubicBezTo>
                <a:cubicBezTo>
                  <a:pt x="7" y="1261"/>
                  <a:pt x="0" y="1266"/>
                  <a:pt x="7" y="1272"/>
                </a:cubicBezTo>
                <a:cubicBezTo>
                  <a:pt x="14" y="1278"/>
                  <a:pt x="19" y="1281"/>
                  <a:pt x="25" y="1278"/>
                </a:cubicBezTo>
                <a:cubicBezTo>
                  <a:pt x="31" y="1274"/>
                  <a:pt x="28" y="1269"/>
                  <a:pt x="28" y="1269"/>
                </a:cubicBezTo>
                <a:cubicBezTo>
                  <a:pt x="28" y="1269"/>
                  <a:pt x="34" y="1276"/>
                  <a:pt x="38" y="1275"/>
                </a:cubicBezTo>
                <a:cubicBezTo>
                  <a:pt x="42" y="1274"/>
                  <a:pt x="46" y="1274"/>
                  <a:pt x="51" y="1269"/>
                </a:cubicBezTo>
                <a:cubicBezTo>
                  <a:pt x="57" y="1264"/>
                  <a:pt x="60" y="1258"/>
                  <a:pt x="60" y="1252"/>
                </a:cubicBezTo>
                <a:cubicBezTo>
                  <a:pt x="60" y="1246"/>
                  <a:pt x="59" y="1238"/>
                  <a:pt x="54" y="1236"/>
                </a:cubicBezTo>
                <a:cubicBezTo>
                  <a:pt x="49" y="1233"/>
                  <a:pt x="45" y="1238"/>
                  <a:pt x="45" y="1241"/>
                </a:cubicBezTo>
                <a:cubicBezTo>
                  <a:pt x="45" y="1244"/>
                  <a:pt x="36" y="1249"/>
                  <a:pt x="28" y="1243"/>
                </a:cubicBezTo>
                <a:cubicBezTo>
                  <a:pt x="20" y="1236"/>
                  <a:pt x="15" y="1224"/>
                  <a:pt x="15" y="1218"/>
                </a:cubicBezTo>
                <a:cubicBezTo>
                  <a:pt x="15" y="1211"/>
                  <a:pt x="15" y="1207"/>
                  <a:pt x="17" y="1200"/>
                </a:cubicBezTo>
                <a:cubicBezTo>
                  <a:pt x="20" y="1193"/>
                  <a:pt x="27" y="1180"/>
                  <a:pt x="27" y="1180"/>
                </a:cubicBezTo>
                <a:cubicBezTo>
                  <a:pt x="27" y="1180"/>
                  <a:pt x="24" y="1189"/>
                  <a:pt x="25" y="1199"/>
                </a:cubicBezTo>
                <a:cubicBezTo>
                  <a:pt x="26" y="1209"/>
                  <a:pt x="28" y="1217"/>
                  <a:pt x="34" y="1221"/>
                </a:cubicBezTo>
                <a:cubicBezTo>
                  <a:pt x="40" y="1224"/>
                  <a:pt x="40" y="1229"/>
                  <a:pt x="49" y="1227"/>
                </a:cubicBezTo>
                <a:cubicBezTo>
                  <a:pt x="56" y="1226"/>
                  <a:pt x="55" y="1219"/>
                  <a:pt x="52" y="1216"/>
                </a:cubicBezTo>
                <a:cubicBezTo>
                  <a:pt x="48" y="1213"/>
                  <a:pt x="44" y="1214"/>
                  <a:pt x="44" y="1214"/>
                </a:cubicBezTo>
                <a:cubicBezTo>
                  <a:pt x="44" y="1214"/>
                  <a:pt x="49" y="1206"/>
                  <a:pt x="49" y="1199"/>
                </a:cubicBezTo>
                <a:cubicBezTo>
                  <a:pt x="48" y="1193"/>
                  <a:pt x="47" y="1187"/>
                  <a:pt x="44" y="1183"/>
                </a:cubicBezTo>
                <a:cubicBezTo>
                  <a:pt x="40" y="1179"/>
                  <a:pt x="38" y="1175"/>
                  <a:pt x="38" y="1175"/>
                </a:cubicBezTo>
                <a:cubicBezTo>
                  <a:pt x="38" y="1175"/>
                  <a:pt x="41" y="1190"/>
                  <a:pt x="42" y="1197"/>
                </a:cubicBezTo>
                <a:cubicBezTo>
                  <a:pt x="42" y="1204"/>
                  <a:pt x="37" y="1209"/>
                  <a:pt x="37" y="1209"/>
                </a:cubicBezTo>
                <a:cubicBezTo>
                  <a:pt x="37" y="1209"/>
                  <a:pt x="32" y="1199"/>
                  <a:pt x="32" y="1187"/>
                </a:cubicBezTo>
                <a:cubicBezTo>
                  <a:pt x="33" y="1175"/>
                  <a:pt x="31" y="1166"/>
                  <a:pt x="37" y="1157"/>
                </a:cubicBezTo>
                <a:close/>
                <a:moveTo>
                  <a:pt x="12" y="1287"/>
                </a:moveTo>
                <a:cubicBezTo>
                  <a:pt x="8" y="1284"/>
                  <a:pt x="4" y="1280"/>
                  <a:pt x="1" y="1277"/>
                </a:cubicBezTo>
                <a:cubicBezTo>
                  <a:pt x="1" y="1291"/>
                  <a:pt x="1" y="1291"/>
                  <a:pt x="1" y="1291"/>
                </a:cubicBezTo>
                <a:cubicBezTo>
                  <a:pt x="2" y="1293"/>
                  <a:pt x="4" y="1295"/>
                  <a:pt x="6" y="1296"/>
                </a:cubicBezTo>
                <a:cubicBezTo>
                  <a:pt x="19" y="1310"/>
                  <a:pt x="14" y="1313"/>
                  <a:pt x="1" y="1302"/>
                </a:cubicBezTo>
                <a:cubicBezTo>
                  <a:pt x="1" y="1317"/>
                  <a:pt x="1" y="1317"/>
                  <a:pt x="1" y="1317"/>
                </a:cubicBezTo>
                <a:cubicBezTo>
                  <a:pt x="8" y="1322"/>
                  <a:pt x="19" y="1325"/>
                  <a:pt x="24" y="1323"/>
                </a:cubicBezTo>
                <a:cubicBezTo>
                  <a:pt x="28" y="1322"/>
                  <a:pt x="26" y="1311"/>
                  <a:pt x="24" y="1306"/>
                </a:cubicBezTo>
                <a:cubicBezTo>
                  <a:pt x="21" y="1297"/>
                  <a:pt x="18" y="1293"/>
                  <a:pt x="12" y="1287"/>
                </a:cubicBezTo>
                <a:close/>
                <a:moveTo>
                  <a:pt x="105" y="1068"/>
                </a:moveTo>
                <a:cubicBezTo>
                  <a:pt x="99" y="1058"/>
                  <a:pt x="101" y="1071"/>
                  <a:pt x="102" y="1073"/>
                </a:cubicBezTo>
                <a:cubicBezTo>
                  <a:pt x="105" y="1075"/>
                  <a:pt x="107" y="1077"/>
                  <a:pt x="107" y="1077"/>
                </a:cubicBezTo>
                <a:cubicBezTo>
                  <a:pt x="107" y="1077"/>
                  <a:pt x="96" y="1078"/>
                  <a:pt x="87" y="1071"/>
                </a:cubicBezTo>
                <a:cubicBezTo>
                  <a:pt x="82" y="1067"/>
                  <a:pt x="79" y="1060"/>
                  <a:pt x="78" y="1056"/>
                </a:cubicBezTo>
                <a:cubicBezTo>
                  <a:pt x="75" y="1046"/>
                  <a:pt x="73" y="1057"/>
                  <a:pt x="74" y="1062"/>
                </a:cubicBezTo>
                <a:cubicBezTo>
                  <a:pt x="76" y="1067"/>
                  <a:pt x="78" y="1070"/>
                  <a:pt x="81" y="1071"/>
                </a:cubicBezTo>
                <a:cubicBezTo>
                  <a:pt x="84" y="1073"/>
                  <a:pt x="86" y="1076"/>
                  <a:pt x="86" y="1076"/>
                </a:cubicBezTo>
                <a:cubicBezTo>
                  <a:pt x="86" y="1076"/>
                  <a:pt x="71" y="1076"/>
                  <a:pt x="64" y="1068"/>
                </a:cubicBezTo>
                <a:cubicBezTo>
                  <a:pt x="56" y="1060"/>
                  <a:pt x="61" y="1051"/>
                  <a:pt x="62" y="1049"/>
                </a:cubicBezTo>
                <a:cubicBezTo>
                  <a:pt x="66" y="1045"/>
                  <a:pt x="73" y="1043"/>
                  <a:pt x="73" y="1043"/>
                </a:cubicBezTo>
                <a:cubicBezTo>
                  <a:pt x="73" y="1043"/>
                  <a:pt x="64" y="1041"/>
                  <a:pt x="57" y="1047"/>
                </a:cubicBezTo>
                <a:cubicBezTo>
                  <a:pt x="51" y="1052"/>
                  <a:pt x="54" y="1067"/>
                  <a:pt x="73" y="1078"/>
                </a:cubicBezTo>
                <a:cubicBezTo>
                  <a:pt x="73" y="1078"/>
                  <a:pt x="65" y="1076"/>
                  <a:pt x="60" y="1078"/>
                </a:cubicBezTo>
                <a:cubicBezTo>
                  <a:pt x="57" y="1080"/>
                  <a:pt x="55" y="1081"/>
                  <a:pt x="54" y="1081"/>
                </a:cubicBezTo>
                <a:cubicBezTo>
                  <a:pt x="55" y="1081"/>
                  <a:pt x="57" y="1081"/>
                  <a:pt x="60" y="1083"/>
                </a:cubicBezTo>
                <a:cubicBezTo>
                  <a:pt x="65" y="1086"/>
                  <a:pt x="74" y="1084"/>
                  <a:pt x="74" y="1084"/>
                </a:cubicBezTo>
                <a:cubicBezTo>
                  <a:pt x="54" y="1095"/>
                  <a:pt x="51" y="1110"/>
                  <a:pt x="57" y="1115"/>
                </a:cubicBezTo>
                <a:cubicBezTo>
                  <a:pt x="64" y="1120"/>
                  <a:pt x="73" y="1119"/>
                  <a:pt x="73" y="1119"/>
                </a:cubicBezTo>
                <a:cubicBezTo>
                  <a:pt x="73" y="1119"/>
                  <a:pt x="66" y="1116"/>
                  <a:pt x="62" y="1113"/>
                </a:cubicBezTo>
                <a:cubicBezTo>
                  <a:pt x="60" y="1111"/>
                  <a:pt x="56" y="1102"/>
                  <a:pt x="63" y="1094"/>
                </a:cubicBezTo>
                <a:cubicBezTo>
                  <a:pt x="71" y="1086"/>
                  <a:pt x="86" y="1085"/>
                  <a:pt x="86" y="1085"/>
                </a:cubicBezTo>
                <a:cubicBezTo>
                  <a:pt x="86" y="1085"/>
                  <a:pt x="83" y="1089"/>
                  <a:pt x="81" y="1091"/>
                </a:cubicBezTo>
                <a:cubicBezTo>
                  <a:pt x="78" y="1093"/>
                  <a:pt x="75" y="1095"/>
                  <a:pt x="74" y="1100"/>
                </a:cubicBezTo>
                <a:cubicBezTo>
                  <a:pt x="73" y="1105"/>
                  <a:pt x="75" y="1114"/>
                  <a:pt x="78" y="1105"/>
                </a:cubicBezTo>
                <a:cubicBezTo>
                  <a:pt x="79" y="1101"/>
                  <a:pt x="81" y="1095"/>
                  <a:pt x="86" y="1091"/>
                </a:cubicBezTo>
                <a:cubicBezTo>
                  <a:pt x="96" y="1084"/>
                  <a:pt x="107" y="1084"/>
                  <a:pt x="107" y="1084"/>
                </a:cubicBezTo>
                <a:cubicBezTo>
                  <a:pt x="107" y="1084"/>
                  <a:pt x="105" y="1086"/>
                  <a:pt x="102" y="1089"/>
                </a:cubicBezTo>
                <a:cubicBezTo>
                  <a:pt x="100" y="1090"/>
                  <a:pt x="98" y="1103"/>
                  <a:pt x="105" y="1094"/>
                </a:cubicBezTo>
                <a:cubicBezTo>
                  <a:pt x="110" y="1087"/>
                  <a:pt x="126" y="1081"/>
                  <a:pt x="126" y="1081"/>
                </a:cubicBezTo>
                <a:cubicBezTo>
                  <a:pt x="126" y="1081"/>
                  <a:pt x="110" y="1075"/>
                  <a:pt x="105" y="1068"/>
                </a:cubicBezTo>
                <a:close/>
                <a:moveTo>
                  <a:pt x="48" y="1076"/>
                </a:moveTo>
                <a:cubicBezTo>
                  <a:pt x="51" y="1074"/>
                  <a:pt x="49" y="1069"/>
                  <a:pt x="46" y="1064"/>
                </a:cubicBezTo>
                <a:cubicBezTo>
                  <a:pt x="43" y="1059"/>
                  <a:pt x="36" y="1054"/>
                  <a:pt x="32" y="1052"/>
                </a:cubicBezTo>
                <a:cubicBezTo>
                  <a:pt x="28" y="1049"/>
                  <a:pt x="27" y="1045"/>
                  <a:pt x="27" y="1045"/>
                </a:cubicBezTo>
                <a:cubicBezTo>
                  <a:pt x="27" y="1045"/>
                  <a:pt x="28" y="1050"/>
                  <a:pt x="27" y="1053"/>
                </a:cubicBezTo>
                <a:cubicBezTo>
                  <a:pt x="26" y="1055"/>
                  <a:pt x="26" y="1058"/>
                  <a:pt x="29" y="1062"/>
                </a:cubicBezTo>
                <a:cubicBezTo>
                  <a:pt x="33" y="1066"/>
                  <a:pt x="43" y="1070"/>
                  <a:pt x="42" y="1071"/>
                </a:cubicBezTo>
                <a:cubicBezTo>
                  <a:pt x="41" y="1073"/>
                  <a:pt x="40" y="1073"/>
                  <a:pt x="28" y="1073"/>
                </a:cubicBezTo>
                <a:cubicBezTo>
                  <a:pt x="16" y="1072"/>
                  <a:pt x="11" y="1081"/>
                  <a:pt x="5" y="1081"/>
                </a:cubicBezTo>
                <a:cubicBezTo>
                  <a:pt x="10" y="1081"/>
                  <a:pt x="17" y="1092"/>
                  <a:pt x="28" y="1091"/>
                </a:cubicBezTo>
                <a:cubicBezTo>
                  <a:pt x="40" y="1091"/>
                  <a:pt x="41" y="1091"/>
                  <a:pt x="42" y="1092"/>
                </a:cubicBezTo>
                <a:cubicBezTo>
                  <a:pt x="43" y="1094"/>
                  <a:pt x="33" y="1098"/>
                  <a:pt x="29" y="1102"/>
                </a:cubicBezTo>
                <a:cubicBezTo>
                  <a:pt x="26" y="1106"/>
                  <a:pt x="26" y="1108"/>
                  <a:pt x="27" y="1111"/>
                </a:cubicBezTo>
                <a:cubicBezTo>
                  <a:pt x="28" y="1113"/>
                  <a:pt x="27" y="1118"/>
                  <a:pt x="27" y="1118"/>
                </a:cubicBezTo>
                <a:cubicBezTo>
                  <a:pt x="27" y="1118"/>
                  <a:pt x="28" y="1114"/>
                  <a:pt x="32" y="1112"/>
                </a:cubicBezTo>
                <a:cubicBezTo>
                  <a:pt x="36" y="1109"/>
                  <a:pt x="43" y="1106"/>
                  <a:pt x="46" y="1101"/>
                </a:cubicBezTo>
                <a:cubicBezTo>
                  <a:pt x="49" y="1096"/>
                  <a:pt x="51" y="1090"/>
                  <a:pt x="48" y="1088"/>
                </a:cubicBezTo>
                <a:cubicBezTo>
                  <a:pt x="45" y="1086"/>
                  <a:pt x="38" y="1086"/>
                  <a:pt x="32" y="1086"/>
                </a:cubicBezTo>
                <a:cubicBezTo>
                  <a:pt x="26" y="1085"/>
                  <a:pt x="23" y="1082"/>
                  <a:pt x="23" y="1082"/>
                </a:cubicBezTo>
                <a:cubicBezTo>
                  <a:pt x="23" y="1082"/>
                  <a:pt x="26" y="1078"/>
                  <a:pt x="32" y="1078"/>
                </a:cubicBezTo>
                <a:cubicBezTo>
                  <a:pt x="38" y="1078"/>
                  <a:pt x="45" y="1078"/>
                  <a:pt x="48" y="1076"/>
                </a:cubicBezTo>
                <a:close/>
                <a:moveTo>
                  <a:pt x="341" y="1388"/>
                </a:moveTo>
                <a:cubicBezTo>
                  <a:pt x="341" y="1394"/>
                  <a:pt x="343" y="1399"/>
                  <a:pt x="349" y="1399"/>
                </a:cubicBezTo>
                <a:cubicBezTo>
                  <a:pt x="355" y="1399"/>
                  <a:pt x="353" y="1395"/>
                  <a:pt x="353" y="1392"/>
                </a:cubicBezTo>
                <a:cubicBezTo>
                  <a:pt x="353" y="1388"/>
                  <a:pt x="351" y="1381"/>
                  <a:pt x="359" y="1385"/>
                </a:cubicBezTo>
                <a:cubicBezTo>
                  <a:pt x="360" y="1385"/>
                  <a:pt x="360" y="1385"/>
                  <a:pt x="361" y="1386"/>
                </a:cubicBezTo>
                <a:cubicBezTo>
                  <a:pt x="361" y="1375"/>
                  <a:pt x="361" y="1375"/>
                  <a:pt x="361" y="1375"/>
                </a:cubicBezTo>
                <a:cubicBezTo>
                  <a:pt x="360" y="1374"/>
                  <a:pt x="358" y="1374"/>
                  <a:pt x="356" y="1374"/>
                </a:cubicBezTo>
                <a:cubicBezTo>
                  <a:pt x="347" y="1374"/>
                  <a:pt x="340" y="1382"/>
                  <a:pt x="341" y="1388"/>
                </a:cubicBezTo>
                <a:close/>
                <a:moveTo>
                  <a:pt x="357" y="1414"/>
                </a:moveTo>
                <a:cubicBezTo>
                  <a:pt x="357" y="1415"/>
                  <a:pt x="359" y="1416"/>
                  <a:pt x="361" y="1417"/>
                </a:cubicBezTo>
                <a:cubicBezTo>
                  <a:pt x="361" y="1399"/>
                  <a:pt x="361" y="1399"/>
                  <a:pt x="361" y="1399"/>
                </a:cubicBezTo>
                <a:cubicBezTo>
                  <a:pt x="360" y="1399"/>
                  <a:pt x="360" y="1400"/>
                  <a:pt x="359" y="1400"/>
                </a:cubicBezTo>
                <a:cubicBezTo>
                  <a:pt x="355" y="1406"/>
                  <a:pt x="354" y="1410"/>
                  <a:pt x="357" y="1414"/>
                </a:cubicBezTo>
                <a:close/>
                <a:moveTo>
                  <a:pt x="330" y="1424"/>
                </a:moveTo>
                <a:cubicBezTo>
                  <a:pt x="324" y="1417"/>
                  <a:pt x="323" y="1414"/>
                  <a:pt x="324" y="1412"/>
                </a:cubicBezTo>
                <a:cubicBezTo>
                  <a:pt x="325" y="1410"/>
                  <a:pt x="331" y="1411"/>
                  <a:pt x="333" y="1410"/>
                </a:cubicBezTo>
                <a:cubicBezTo>
                  <a:pt x="335" y="1409"/>
                  <a:pt x="338" y="1402"/>
                  <a:pt x="331" y="1398"/>
                </a:cubicBezTo>
                <a:cubicBezTo>
                  <a:pt x="325" y="1393"/>
                  <a:pt x="316" y="1398"/>
                  <a:pt x="314" y="1405"/>
                </a:cubicBezTo>
                <a:cubicBezTo>
                  <a:pt x="312" y="1412"/>
                  <a:pt x="314" y="1418"/>
                  <a:pt x="320" y="1424"/>
                </a:cubicBezTo>
                <a:cubicBezTo>
                  <a:pt x="326" y="1429"/>
                  <a:pt x="341" y="1440"/>
                  <a:pt x="341" y="1440"/>
                </a:cubicBezTo>
                <a:cubicBezTo>
                  <a:pt x="341" y="1440"/>
                  <a:pt x="315" y="1442"/>
                  <a:pt x="301" y="1417"/>
                </a:cubicBezTo>
                <a:cubicBezTo>
                  <a:pt x="293" y="1404"/>
                  <a:pt x="292" y="1402"/>
                  <a:pt x="298" y="1396"/>
                </a:cubicBezTo>
                <a:cubicBezTo>
                  <a:pt x="304" y="1388"/>
                  <a:pt x="299" y="1379"/>
                  <a:pt x="292" y="1379"/>
                </a:cubicBezTo>
                <a:cubicBezTo>
                  <a:pt x="285" y="1380"/>
                  <a:pt x="280" y="1391"/>
                  <a:pt x="282" y="1397"/>
                </a:cubicBezTo>
                <a:cubicBezTo>
                  <a:pt x="284" y="1403"/>
                  <a:pt x="284" y="1409"/>
                  <a:pt x="287" y="1412"/>
                </a:cubicBezTo>
                <a:cubicBezTo>
                  <a:pt x="290" y="1415"/>
                  <a:pt x="279" y="1406"/>
                  <a:pt x="279" y="1391"/>
                </a:cubicBezTo>
                <a:cubicBezTo>
                  <a:pt x="280" y="1376"/>
                  <a:pt x="292" y="1366"/>
                  <a:pt x="295" y="1365"/>
                </a:cubicBezTo>
                <a:cubicBezTo>
                  <a:pt x="299" y="1364"/>
                  <a:pt x="311" y="1362"/>
                  <a:pt x="313" y="1364"/>
                </a:cubicBezTo>
                <a:cubicBezTo>
                  <a:pt x="316" y="1367"/>
                  <a:pt x="317" y="1370"/>
                  <a:pt x="316" y="1372"/>
                </a:cubicBezTo>
                <a:cubicBezTo>
                  <a:pt x="314" y="1374"/>
                  <a:pt x="303" y="1374"/>
                  <a:pt x="305" y="1381"/>
                </a:cubicBezTo>
                <a:cubicBezTo>
                  <a:pt x="307" y="1388"/>
                  <a:pt x="318" y="1389"/>
                  <a:pt x="324" y="1384"/>
                </a:cubicBezTo>
                <a:cubicBezTo>
                  <a:pt x="329" y="1380"/>
                  <a:pt x="335" y="1373"/>
                  <a:pt x="328" y="1362"/>
                </a:cubicBezTo>
                <a:cubicBezTo>
                  <a:pt x="321" y="1352"/>
                  <a:pt x="310" y="1354"/>
                  <a:pt x="310" y="1354"/>
                </a:cubicBezTo>
                <a:cubicBezTo>
                  <a:pt x="310" y="1354"/>
                  <a:pt x="319" y="1345"/>
                  <a:pt x="313" y="1336"/>
                </a:cubicBezTo>
                <a:cubicBezTo>
                  <a:pt x="307" y="1326"/>
                  <a:pt x="304" y="1335"/>
                  <a:pt x="304" y="1340"/>
                </a:cubicBezTo>
                <a:cubicBezTo>
                  <a:pt x="303" y="1345"/>
                  <a:pt x="281" y="1357"/>
                  <a:pt x="277" y="1371"/>
                </a:cubicBezTo>
                <a:cubicBezTo>
                  <a:pt x="273" y="1386"/>
                  <a:pt x="274" y="1400"/>
                  <a:pt x="274" y="1400"/>
                </a:cubicBezTo>
                <a:cubicBezTo>
                  <a:pt x="274" y="1400"/>
                  <a:pt x="265" y="1385"/>
                  <a:pt x="265" y="1378"/>
                </a:cubicBezTo>
                <a:cubicBezTo>
                  <a:pt x="265" y="1372"/>
                  <a:pt x="262" y="1365"/>
                  <a:pt x="266" y="1360"/>
                </a:cubicBezTo>
                <a:cubicBezTo>
                  <a:pt x="271" y="1356"/>
                  <a:pt x="270" y="1357"/>
                  <a:pt x="271" y="1360"/>
                </a:cubicBezTo>
                <a:cubicBezTo>
                  <a:pt x="273" y="1363"/>
                  <a:pt x="282" y="1361"/>
                  <a:pt x="278" y="1352"/>
                </a:cubicBezTo>
                <a:cubicBezTo>
                  <a:pt x="273" y="1343"/>
                  <a:pt x="267" y="1344"/>
                  <a:pt x="264" y="1347"/>
                </a:cubicBezTo>
                <a:cubicBezTo>
                  <a:pt x="261" y="1349"/>
                  <a:pt x="256" y="1354"/>
                  <a:pt x="256" y="1360"/>
                </a:cubicBezTo>
                <a:cubicBezTo>
                  <a:pt x="257" y="1367"/>
                  <a:pt x="259" y="1377"/>
                  <a:pt x="259" y="1377"/>
                </a:cubicBezTo>
                <a:cubicBezTo>
                  <a:pt x="259" y="1377"/>
                  <a:pt x="257" y="1373"/>
                  <a:pt x="252" y="1372"/>
                </a:cubicBezTo>
                <a:cubicBezTo>
                  <a:pt x="247" y="1371"/>
                  <a:pt x="245" y="1373"/>
                  <a:pt x="245" y="1373"/>
                </a:cubicBezTo>
                <a:cubicBezTo>
                  <a:pt x="245" y="1373"/>
                  <a:pt x="247" y="1373"/>
                  <a:pt x="249" y="1376"/>
                </a:cubicBezTo>
                <a:cubicBezTo>
                  <a:pt x="251" y="1378"/>
                  <a:pt x="261" y="1386"/>
                  <a:pt x="265" y="1393"/>
                </a:cubicBezTo>
                <a:cubicBezTo>
                  <a:pt x="269" y="1401"/>
                  <a:pt x="286" y="1425"/>
                  <a:pt x="300" y="1435"/>
                </a:cubicBezTo>
                <a:cubicBezTo>
                  <a:pt x="314" y="1445"/>
                  <a:pt x="334" y="1451"/>
                  <a:pt x="349" y="1451"/>
                </a:cubicBezTo>
                <a:cubicBezTo>
                  <a:pt x="354" y="1450"/>
                  <a:pt x="358" y="1450"/>
                  <a:pt x="361" y="1449"/>
                </a:cubicBezTo>
                <a:cubicBezTo>
                  <a:pt x="361" y="1440"/>
                  <a:pt x="361" y="1440"/>
                  <a:pt x="361" y="1440"/>
                </a:cubicBezTo>
                <a:cubicBezTo>
                  <a:pt x="358" y="1440"/>
                  <a:pt x="355" y="1439"/>
                  <a:pt x="353" y="1438"/>
                </a:cubicBezTo>
                <a:cubicBezTo>
                  <a:pt x="347" y="1434"/>
                  <a:pt x="337" y="1431"/>
                  <a:pt x="330" y="1424"/>
                </a:cubicBezTo>
                <a:close/>
                <a:moveTo>
                  <a:pt x="228" y="1382"/>
                </a:moveTo>
                <a:cubicBezTo>
                  <a:pt x="222" y="1373"/>
                  <a:pt x="224" y="1364"/>
                  <a:pt x="223" y="1352"/>
                </a:cubicBezTo>
                <a:cubicBezTo>
                  <a:pt x="222" y="1340"/>
                  <a:pt x="228" y="1329"/>
                  <a:pt x="228" y="1329"/>
                </a:cubicBezTo>
                <a:cubicBezTo>
                  <a:pt x="228" y="1329"/>
                  <a:pt x="233" y="1335"/>
                  <a:pt x="232" y="1342"/>
                </a:cubicBezTo>
                <a:cubicBezTo>
                  <a:pt x="232" y="1349"/>
                  <a:pt x="229" y="1364"/>
                  <a:pt x="229" y="1364"/>
                </a:cubicBezTo>
                <a:cubicBezTo>
                  <a:pt x="229" y="1364"/>
                  <a:pt x="231" y="1359"/>
                  <a:pt x="234" y="1356"/>
                </a:cubicBezTo>
                <a:cubicBezTo>
                  <a:pt x="237" y="1352"/>
                  <a:pt x="239" y="1346"/>
                  <a:pt x="239" y="1339"/>
                </a:cubicBezTo>
                <a:cubicBezTo>
                  <a:pt x="240" y="1333"/>
                  <a:pt x="234" y="1324"/>
                  <a:pt x="234" y="1324"/>
                </a:cubicBezTo>
                <a:cubicBezTo>
                  <a:pt x="234" y="1324"/>
                  <a:pt x="239" y="1326"/>
                  <a:pt x="242" y="1323"/>
                </a:cubicBezTo>
                <a:cubicBezTo>
                  <a:pt x="246" y="1320"/>
                  <a:pt x="247" y="1313"/>
                  <a:pt x="240" y="1312"/>
                </a:cubicBezTo>
                <a:cubicBezTo>
                  <a:pt x="230" y="1310"/>
                  <a:pt x="231" y="1314"/>
                  <a:pt x="225" y="1318"/>
                </a:cubicBezTo>
                <a:cubicBezTo>
                  <a:pt x="219" y="1322"/>
                  <a:pt x="216" y="1329"/>
                  <a:pt x="215" y="1339"/>
                </a:cubicBezTo>
                <a:cubicBezTo>
                  <a:pt x="215" y="1349"/>
                  <a:pt x="217" y="1359"/>
                  <a:pt x="217" y="1359"/>
                </a:cubicBezTo>
                <a:cubicBezTo>
                  <a:pt x="217" y="1359"/>
                  <a:pt x="210" y="1346"/>
                  <a:pt x="208" y="1339"/>
                </a:cubicBezTo>
                <a:cubicBezTo>
                  <a:pt x="205" y="1332"/>
                  <a:pt x="205" y="1328"/>
                  <a:pt x="205" y="1321"/>
                </a:cubicBezTo>
                <a:cubicBezTo>
                  <a:pt x="205" y="1314"/>
                  <a:pt x="210" y="1303"/>
                  <a:pt x="219" y="1296"/>
                </a:cubicBezTo>
                <a:cubicBezTo>
                  <a:pt x="227" y="1290"/>
                  <a:pt x="235" y="1295"/>
                  <a:pt x="235" y="1298"/>
                </a:cubicBezTo>
                <a:cubicBezTo>
                  <a:pt x="235" y="1301"/>
                  <a:pt x="240" y="1306"/>
                  <a:pt x="245" y="1303"/>
                </a:cubicBezTo>
                <a:cubicBezTo>
                  <a:pt x="250" y="1301"/>
                  <a:pt x="251" y="1293"/>
                  <a:pt x="251" y="1287"/>
                </a:cubicBezTo>
                <a:cubicBezTo>
                  <a:pt x="251" y="1281"/>
                  <a:pt x="247" y="1274"/>
                  <a:pt x="242" y="1269"/>
                </a:cubicBezTo>
                <a:cubicBezTo>
                  <a:pt x="236" y="1264"/>
                  <a:pt x="233" y="1264"/>
                  <a:pt x="229" y="1264"/>
                </a:cubicBezTo>
                <a:cubicBezTo>
                  <a:pt x="224" y="1263"/>
                  <a:pt x="219" y="1269"/>
                  <a:pt x="219" y="1269"/>
                </a:cubicBezTo>
                <a:cubicBezTo>
                  <a:pt x="219" y="1269"/>
                  <a:pt x="222" y="1264"/>
                  <a:pt x="215" y="1261"/>
                </a:cubicBezTo>
                <a:cubicBezTo>
                  <a:pt x="209" y="1258"/>
                  <a:pt x="204" y="1261"/>
                  <a:pt x="197" y="1267"/>
                </a:cubicBezTo>
                <a:cubicBezTo>
                  <a:pt x="190" y="1272"/>
                  <a:pt x="198" y="1278"/>
                  <a:pt x="202" y="1275"/>
                </a:cubicBezTo>
                <a:cubicBezTo>
                  <a:pt x="205" y="1272"/>
                  <a:pt x="208" y="1275"/>
                  <a:pt x="209" y="1279"/>
                </a:cubicBezTo>
                <a:cubicBezTo>
                  <a:pt x="210" y="1284"/>
                  <a:pt x="209" y="1288"/>
                  <a:pt x="209" y="1288"/>
                </a:cubicBezTo>
                <a:cubicBezTo>
                  <a:pt x="209" y="1288"/>
                  <a:pt x="211" y="1286"/>
                  <a:pt x="216" y="1283"/>
                </a:cubicBezTo>
                <a:cubicBezTo>
                  <a:pt x="221" y="1281"/>
                  <a:pt x="224" y="1281"/>
                  <a:pt x="232" y="1283"/>
                </a:cubicBezTo>
                <a:cubicBezTo>
                  <a:pt x="239" y="1284"/>
                  <a:pt x="237" y="1289"/>
                  <a:pt x="229" y="1288"/>
                </a:cubicBezTo>
                <a:cubicBezTo>
                  <a:pt x="221" y="1286"/>
                  <a:pt x="216" y="1288"/>
                  <a:pt x="210" y="1295"/>
                </a:cubicBezTo>
                <a:cubicBezTo>
                  <a:pt x="204" y="1302"/>
                  <a:pt x="201" y="1319"/>
                  <a:pt x="200" y="1328"/>
                </a:cubicBezTo>
                <a:cubicBezTo>
                  <a:pt x="200" y="1336"/>
                  <a:pt x="206" y="1351"/>
                  <a:pt x="206" y="1351"/>
                </a:cubicBezTo>
                <a:cubicBezTo>
                  <a:pt x="206" y="1351"/>
                  <a:pt x="197" y="1334"/>
                  <a:pt x="197" y="1323"/>
                </a:cubicBezTo>
                <a:cubicBezTo>
                  <a:pt x="197" y="1312"/>
                  <a:pt x="199" y="1304"/>
                  <a:pt x="200" y="1298"/>
                </a:cubicBezTo>
                <a:cubicBezTo>
                  <a:pt x="202" y="1292"/>
                  <a:pt x="210" y="1280"/>
                  <a:pt x="205" y="1286"/>
                </a:cubicBezTo>
                <a:cubicBezTo>
                  <a:pt x="200" y="1291"/>
                  <a:pt x="192" y="1298"/>
                  <a:pt x="190" y="1324"/>
                </a:cubicBezTo>
                <a:cubicBezTo>
                  <a:pt x="189" y="1341"/>
                  <a:pt x="199" y="1362"/>
                  <a:pt x="214" y="1379"/>
                </a:cubicBezTo>
                <a:cubicBezTo>
                  <a:pt x="236" y="1405"/>
                  <a:pt x="268" y="1412"/>
                  <a:pt x="268" y="1412"/>
                </a:cubicBezTo>
                <a:cubicBezTo>
                  <a:pt x="268" y="1412"/>
                  <a:pt x="240" y="1400"/>
                  <a:pt x="228" y="1382"/>
                </a:cubicBezTo>
                <a:close/>
                <a:moveTo>
                  <a:pt x="214" y="1215"/>
                </a:moveTo>
                <a:cubicBezTo>
                  <a:pt x="210" y="1214"/>
                  <a:pt x="197" y="1217"/>
                  <a:pt x="191" y="1223"/>
                </a:cubicBezTo>
                <a:cubicBezTo>
                  <a:pt x="183" y="1229"/>
                  <a:pt x="178" y="1239"/>
                  <a:pt x="178" y="1239"/>
                </a:cubicBezTo>
                <a:cubicBezTo>
                  <a:pt x="178" y="1239"/>
                  <a:pt x="177" y="1233"/>
                  <a:pt x="175" y="1227"/>
                </a:cubicBezTo>
                <a:cubicBezTo>
                  <a:pt x="174" y="1221"/>
                  <a:pt x="170" y="1215"/>
                  <a:pt x="163" y="1218"/>
                </a:cubicBezTo>
                <a:cubicBezTo>
                  <a:pt x="157" y="1221"/>
                  <a:pt x="155" y="1231"/>
                  <a:pt x="155" y="1235"/>
                </a:cubicBezTo>
                <a:cubicBezTo>
                  <a:pt x="155" y="1239"/>
                  <a:pt x="158" y="1249"/>
                  <a:pt x="158" y="1249"/>
                </a:cubicBezTo>
                <a:cubicBezTo>
                  <a:pt x="158" y="1249"/>
                  <a:pt x="156" y="1248"/>
                  <a:pt x="154" y="1246"/>
                </a:cubicBezTo>
                <a:cubicBezTo>
                  <a:pt x="152" y="1245"/>
                  <a:pt x="151" y="1243"/>
                  <a:pt x="144" y="1243"/>
                </a:cubicBezTo>
                <a:cubicBezTo>
                  <a:pt x="137" y="1243"/>
                  <a:pt x="129" y="1247"/>
                  <a:pt x="129" y="1256"/>
                </a:cubicBezTo>
                <a:cubicBezTo>
                  <a:pt x="129" y="1265"/>
                  <a:pt x="136" y="1274"/>
                  <a:pt x="145" y="1271"/>
                </a:cubicBezTo>
                <a:cubicBezTo>
                  <a:pt x="148" y="1270"/>
                  <a:pt x="152" y="1264"/>
                  <a:pt x="152" y="1264"/>
                </a:cubicBezTo>
                <a:cubicBezTo>
                  <a:pt x="153" y="1264"/>
                  <a:pt x="151" y="1279"/>
                  <a:pt x="152" y="1285"/>
                </a:cubicBezTo>
                <a:cubicBezTo>
                  <a:pt x="153" y="1293"/>
                  <a:pt x="154" y="1299"/>
                  <a:pt x="166" y="1314"/>
                </a:cubicBezTo>
                <a:cubicBezTo>
                  <a:pt x="178" y="1328"/>
                  <a:pt x="187" y="1332"/>
                  <a:pt x="187" y="1332"/>
                </a:cubicBezTo>
                <a:cubicBezTo>
                  <a:pt x="187" y="1332"/>
                  <a:pt x="175" y="1316"/>
                  <a:pt x="172" y="1310"/>
                </a:cubicBezTo>
                <a:cubicBezTo>
                  <a:pt x="169" y="1305"/>
                  <a:pt x="166" y="1296"/>
                  <a:pt x="166" y="1287"/>
                </a:cubicBezTo>
                <a:cubicBezTo>
                  <a:pt x="166" y="1278"/>
                  <a:pt x="164" y="1274"/>
                  <a:pt x="161" y="1268"/>
                </a:cubicBezTo>
                <a:cubicBezTo>
                  <a:pt x="159" y="1262"/>
                  <a:pt x="157" y="1263"/>
                  <a:pt x="152" y="1258"/>
                </a:cubicBezTo>
                <a:cubicBezTo>
                  <a:pt x="148" y="1253"/>
                  <a:pt x="154" y="1252"/>
                  <a:pt x="159" y="1255"/>
                </a:cubicBezTo>
                <a:cubicBezTo>
                  <a:pt x="165" y="1258"/>
                  <a:pt x="169" y="1265"/>
                  <a:pt x="169" y="1265"/>
                </a:cubicBezTo>
                <a:cubicBezTo>
                  <a:pt x="169" y="1265"/>
                  <a:pt x="169" y="1254"/>
                  <a:pt x="167" y="1247"/>
                </a:cubicBezTo>
                <a:cubicBezTo>
                  <a:pt x="166" y="1239"/>
                  <a:pt x="172" y="1243"/>
                  <a:pt x="174" y="1249"/>
                </a:cubicBezTo>
                <a:cubicBezTo>
                  <a:pt x="176" y="1255"/>
                  <a:pt x="175" y="1261"/>
                  <a:pt x="175" y="1261"/>
                </a:cubicBezTo>
                <a:cubicBezTo>
                  <a:pt x="175" y="1261"/>
                  <a:pt x="178" y="1250"/>
                  <a:pt x="189" y="1239"/>
                </a:cubicBezTo>
                <a:cubicBezTo>
                  <a:pt x="203" y="1225"/>
                  <a:pt x="211" y="1228"/>
                  <a:pt x="196" y="1242"/>
                </a:cubicBezTo>
                <a:cubicBezTo>
                  <a:pt x="177" y="1262"/>
                  <a:pt x="174" y="1269"/>
                  <a:pt x="173" y="1290"/>
                </a:cubicBezTo>
                <a:cubicBezTo>
                  <a:pt x="172" y="1304"/>
                  <a:pt x="182" y="1317"/>
                  <a:pt x="182" y="1317"/>
                </a:cubicBezTo>
                <a:cubicBezTo>
                  <a:pt x="180" y="1303"/>
                  <a:pt x="178" y="1278"/>
                  <a:pt x="188" y="1265"/>
                </a:cubicBezTo>
                <a:cubicBezTo>
                  <a:pt x="188" y="1265"/>
                  <a:pt x="196" y="1257"/>
                  <a:pt x="202" y="1252"/>
                </a:cubicBezTo>
                <a:cubicBezTo>
                  <a:pt x="209" y="1246"/>
                  <a:pt x="212" y="1242"/>
                  <a:pt x="215" y="1233"/>
                </a:cubicBezTo>
                <a:cubicBezTo>
                  <a:pt x="216" y="1228"/>
                  <a:pt x="218" y="1217"/>
                  <a:pt x="214" y="1215"/>
                </a:cubicBezTo>
                <a:close/>
                <a:moveTo>
                  <a:pt x="353" y="1525"/>
                </a:moveTo>
                <a:cubicBezTo>
                  <a:pt x="353" y="1521"/>
                  <a:pt x="355" y="1518"/>
                  <a:pt x="349" y="1518"/>
                </a:cubicBezTo>
                <a:cubicBezTo>
                  <a:pt x="343" y="1518"/>
                  <a:pt x="341" y="1523"/>
                  <a:pt x="341" y="1529"/>
                </a:cubicBezTo>
                <a:cubicBezTo>
                  <a:pt x="340" y="1535"/>
                  <a:pt x="347" y="1542"/>
                  <a:pt x="356" y="1542"/>
                </a:cubicBezTo>
                <a:cubicBezTo>
                  <a:pt x="358" y="1542"/>
                  <a:pt x="360" y="1542"/>
                  <a:pt x="361" y="1542"/>
                </a:cubicBezTo>
                <a:cubicBezTo>
                  <a:pt x="361" y="1531"/>
                  <a:pt x="361" y="1531"/>
                  <a:pt x="361" y="1531"/>
                </a:cubicBezTo>
                <a:cubicBezTo>
                  <a:pt x="360" y="1531"/>
                  <a:pt x="360" y="1532"/>
                  <a:pt x="359" y="1532"/>
                </a:cubicBezTo>
                <a:cubicBezTo>
                  <a:pt x="351" y="1536"/>
                  <a:pt x="353" y="1529"/>
                  <a:pt x="353" y="1525"/>
                </a:cubicBezTo>
                <a:close/>
                <a:moveTo>
                  <a:pt x="357" y="1503"/>
                </a:moveTo>
                <a:cubicBezTo>
                  <a:pt x="354" y="1506"/>
                  <a:pt x="355" y="1511"/>
                  <a:pt x="359" y="1516"/>
                </a:cubicBezTo>
                <a:cubicBezTo>
                  <a:pt x="360" y="1517"/>
                  <a:pt x="360" y="1517"/>
                  <a:pt x="361" y="1518"/>
                </a:cubicBezTo>
                <a:cubicBezTo>
                  <a:pt x="361" y="1499"/>
                  <a:pt x="361" y="1499"/>
                  <a:pt x="361" y="1499"/>
                </a:cubicBezTo>
                <a:cubicBezTo>
                  <a:pt x="359" y="1500"/>
                  <a:pt x="357" y="1502"/>
                  <a:pt x="357" y="1503"/>
                </a:cubicBezTo>
                <a:close/>
                <a:moveTo>
                  <a:pt x="300" y="1480"/>
                </a:moveTo>
                <a:cubicBezTo>
                  <a:pt x="286" y="1490"/>
                  <a:pt x="269" y="1514"/>
                  <a:pt x="265" y="1522"/>
                </a:cubicBezTo>
                <a:cubicBezTo>
                  <a:pt x="261" y="1529"/>
                  <a:pt x="251" y="1537"/>
                  <a:pt x="249" y="1539"/>
                </a:cubicBezTo>
                <a:cubicBezTo>
                  <a:pt x="247" y="1541"/>
                  <a:pt x="245" y="1541"/>
                  <a:pt x="245" y="1541"/>
                </a:cubicBezTo>
                <a:cubicBezTo>
                  <a:pt x="245" y="1541"/>
                  <a:pt x="247" y="1544"/>
                  <a:pt x="252" y="1543"/>
                </a:cubicBezTo>
                <a:cubicBezTo>
                  <a:pt x="257" y="1542"/>
                  <a:pt x="259" y="1537"/>
                  <a:pt x="259" y="1537"/>
                </a:cubicBezTo>
                <a:cubicBezTo>
                  <a:pt x="259" y="1537"/>
                  <a:pt x="257" y="1548"/>
                  <a:pt x="256" y="1555"/>
                </a:cubicBezTo>
                <a:cubicBezTo>
                  <a:pt x="256" y="1561"/>
                  <a:pt x="261" y="1566"/>
                  <a:pt x="264" y="1568"/>
                </a:cubicBezTo>
                <a:cubicBezTo>
                  <a:pt x="267" y="1570"/>
                  <a:pt x="273" y="1572"/>
                  <a:pt x="278" y="1563"/>
                </a:cubicBezTo>
                <a:cubicBezTo>
                  <a:pt x="282" y="1554"/>
                  <a:pt x="273" y="1551"/>
                  <a:pt x="271" y="1555"/>
                </a:cubicBezTo>
                <a:cubicBezTo>
                  <a:pt x="270" y="1558"/>
                  <a:pt x="271" y="1559"/>
                  <a:pt x="266" y="1555"/>
                </a:cubicBezTo>
                <a:cubicBezTo>
                  <a:pt x="262" y="1550"/>
                  <a:pt x="265" y="1543"/>
                  <a:pt x="265" y="1537"/>
                </a:cubicBezTo>
                <a:cubicBezTo>
                  <a:pt x="265" y="1530"/>
                  <a:pt x="274" y="1515"/>
                  <a:pt x="274" y="1515"/>
                </a:cubicBezTo>
                <a:cubicBezTo>
                  <a:pt x="274" y="1515"/>
                  <a:pt x="273" y="1529"/>
                  <a:pt x="277" y="1543"/>
                </a:cubicBezTo>
                <a:cubicBezTo>
                  <a:pt x="281" y="1558"/>
                  <a:pt x="303" y="1570"/>
                  <a:pt x="304" y="1575"/>
                </a:cubicBezTo>
                <a:cubicBezTo>
                  <a:pt x="304" y="1580"/>
                  <a:pt x="307" y="1588"/>
                  <a:pt x="313" y="1579"/>
                </a:cubicBezTo>
                <a:cubicBezTo>
                  <a:pt x="319" y="1570"/>
                  <a:pt x="310" y="1560"/>
                  <a:pt x="310" y="1560"/>
                </a:cubicBezTo>
                <a:cubicBezTo>
                  <a:pt x="310" y="1560"/>
                  <a:pt x="321" y="1563"/>
                  <a:pt x="328" y="1552"/>
                </a:cubicBezTo>
                <a:cubicBezTo>
                  <a:pt x="335" y="1541"/>
                  <a:pt x="329" y="1535"/>
                  <a:pt x="324" y="1530"/>
                </a:cubicBezTo>
                <a:cubicBezTo>
                  <a:pt x="318" y="1526"/>
                  <a:pt x="307" y="1527"/>
                  <a:pt x="305" y="1534"/>
                </a:cubicBezTo>
                <a:cubicBezTo>
                  <a:pt x="303" y="1541"/>
                  <a:pt x="314" y="1541"/>
                  <a:pt x="316" y="1543"/>
                </a:cubicBezTo>
                <a:cubicBezTo>
                  <a:pt x="317" y="1545"/>
                  <a:pt x="316" y="1547"/>
                  <a:pt x="313" y="1550"/>
                </a:cubicBezTo>
                <a:cubicBezTo>
                  <a:pt x="311" y="1553"/>
                  <a:pt x="299" y="1550"/>
                  <a:pt x="295" y="1549"/>
                </a:cubicBezTo>
                <a:cubicBezTo>
                  <a:pt x="292" y="1549"/>
                  <a:pt x="280" y="1539"/>
                  <a:pt x="279" y="1524"/>
                </a:cubicBezTo>
                <a:cubicBezTo>
                  <a:pt x="279" y="1509"/>
                  <a:pt x="290" y="1500"/>
                  <a:pt x="287" y="1503"/>
                </a:cubicBezTo>
                <a:cubicBezTo>
                  <a:pt x="284" y="1506"/>
                  <a:pt x="284" y="1511"/>
                  <a:pt x="282" y="1518"/>
                </a:cubicBezTo>
                <a:cubicBezTo>
                  <a:pt x="280" y="1524"/>
                  <a:pt x="285" y="1534"/>
                  <a:pt x="292" y="1535"/>
                </a:cubicBezTo>
                <a:cubicBezTo>
                  <a:pt x="299" y="1536"/>
                  <a:pt x="304" y="1526"/>
                  <a:pt x="298" y="1519"/>
                </a:cubicBezTo>
                <a:cubicBezTo>
                  <a:pt x="292" y="1512"/>
                  <a:pt x="293" y="1511"/>
                  <a:pt x="301" y="1497"/>
                </a:cubicBezTo>
                <a:cubicBezTo>
                  <a:pt x="315" y="1472"/>
                  <a:pt x="341" y="1475"/>
                  <a:pt x="341" y="1475"/>
                </a:cubicBezTo>
                <a:cubicBezTo>
                  <a:pt x="341" y="1475"/>
                  <a:pt x="326" y="1486"/>
                  <a:pt x="320" y="1491"/>
                </a:cubicBezTo>
                <a:cubicBezTo>
                  <a:pt x="314" y="1497"/>
                  <a:pt x="312" y="1503"/>
                  <a:pt x="314" y="1510"/>
                </a:cubicBezTo>
                <a:cubicBezTo>
                  <a:pt x="316" y="1517"/>
                  <a:pt x="325" y="1522"/>
                  <a:pt x="331" y="1517"/>
                </a:cubicBezTo>
                <a:cubicBezTo>
                  <a:pt x="338" y="1513"/>
                  <a:pt x="335" y="1506"/>
                  <a:pt x="333" y="1505"/>
                </a:cubicBezTo>
                <a:cubicBezTo>
                  <a:pt x="331" y="1504"/>
                  <a:pt x="325" y="1505"/>
                  <a:pt x="324" y="1503"/>
                </a:cubicBezTo>
                <a:cubicBezTo>
                  <a:pt x="323" y="1501"/>
                  <a:pt x="324" y="1498"/>
                  <a:pt x="330" y="1491"/>
                </a:cubicBezTo>
                <a:cubicBezTo>
                  <a:pt x="337" y="1484"/>
                  <a:pt x="347" y="1480"/>
                  <a:pt x="353" y="1477"/>
                </a:cubicBezTo>
                <a:cubicBezTo>
                  <a:pt x="355" y="1476"/>
                  <a:pt x="358" y="1475"/>
                  <a:pt x="361" y="1475"/>
                </a:cubicBezTo>
                <a:cubicBezTo>
                  <a:pt x="361" y="1465"/>
                  <a:pt x="361" y="1465"/>
                  <a:pt x="361" y="1465"/>
                </a:cubicBezTo>
                <a:cubicBezTo>
                  <a:pt x="358" y="1465"/>
                  <a:pt x="354" y="1464"/>
                  <a:pt x="349" y="1464"/>
                </a:cubicBezTo>
                <a:cubicBezTo>
                  <a:pt x="334" y="1464"/>
                  <a:pt x="314" y="1470"/>
                  <a:pt x="300" y="1480"/>
                </a:cubicBezTo>
                <a:close/>
                <a:moveTo>
                  <a:pt x="228" y="1533"/>
                </a:moveTo>
                <a:cubicBezTo>
                  <a:pt x="240" y="1515"/>
                  <a:pt x="268" y="1503"/>
                  <a:pt x="268" y="1503"/>
                </a:cubicBezTo>
                <a:cubicBezTo>
                  <a:pt x="268" y="1503"/>
                  <a:pt x="236" y="1510"/>
                  <a:pt x="214" y="1536"/>
                </a:cubicBezTo>
                <a:cubicBezTo>
                  <a:pt x="199" y="1553"/>
                  <a:pt x="189" y="1575"/>
                  <a:pt x="190" y="1592"/>
                </a:cubicBezTo>
                <a:cubicBezTo>
                  <a:pt x="192" y="1617"/>
                  <a:pt x="200" y="1624"/>
                  <a:pt x="205" y="1630"/>
                </a:cubicBezTo>
                <a:cubicBezTo>
                  <a:pt x="210" y="1635"/>
                  <a:pt x="202" y="1624"/>
                  <a:pt x="200" y="1617"/>
                </a:cubicBezTo>
                <a:cubicBezTo>
                  <a:pt x="199" y="1611"/>
                  <a:pt x="197" y="1603"/>
                  <a:pt x="197" y="1592"/>
                </a:cubicBezTo>
                <a:cubicBezTo>
                  <a:pt x="197" y="1581"/>
                  <a:pt x="206" y="1565"/>
                  <a:pt x="206" y="1565"/>
                </a:cubicBezTo>
                <a:cubicBezTo>
                  <a:pt x="206" y="1565"/>
                  <a:pt x="200" y="1580"/>
                  <a:pt x="200" y="1588"/>
                </a:cubicBezTo>
                <a:cubicBezTo>
                  <a:pt x="201" y="1596"/>
                  <a:pt x="204" y="1613"/>
                  <a:pt x="210" y="1620"/>
                </a:cubicBezTo>
                <a:cubicBezTo>
                  <a:pt x="216" y="1627"/>
                  <a:pt x="221" y="1630"/>
                  <a:pt x="229" y="1628"/>
                </a:cubicBezTo>
                <a:cubicBezTo>
                  <a:pt x="237" y="1626"/>
                  <a:pt x="239" y="1632"/>
                  <a:pt x="232" y="1633"/>
                </a:cubicBezTo>
                <a:cubicBezTo>
                  <a:pt x="224" y="1634"/>
                  <a:pt x="221" y="1635"/>
                  <a:pt x="216" y="1632"/>
                </a:cubicBezTo>
                <a:cubicBezTo>
                  <a:pt x="211" y="1630"/>
                  <a:pt x="209" y="1628"/>
                  <a:pt x="209" y="1628"/>
                </a:cubicBezTo>
                <a:cubicBezTo>
                  <a:pt x="209" y="1628"/>
                  <a:pt x="210" y="1632"/>
                  <a:pt x="209" y="1636"/>
                </a:cubicBezTo>
                <a:cubicBezTo>
                  <a:pt x="208" y="1640"/>
                  <a:pt x="205" y="1643"/>
                  <a:pt x="202" y="1640"/>
                </a:cubicBezTo>
                <a:cubicBezTo>
                  <a:pt x="198" y="1638"/>
                  <a:pt x="190" y="1643"/>
                  <a:pt x="197" y="1649"/>
                </a:cubicBezTo>
                <a:cubicBezTo>
                  <a:pt x="204" y="1654"/>
                  <a:pt x="209" y="1657"/>
                  <a:pt x="215" y="1654"/>
                </a:cubicBezTo>
                <a:cubicBezTo>
                  <a:pt x="222" y="1651"/>
                  <a:pt x="219" y="1646"/>
                  <a:pt x="219" y="1646"/>
                </a:cubicBezTo>
                <a:cubicBezTo>
                  <a:pt x="219" y="1646"/>
                  <a:pt x="224" y="1652"/>
                  <a:pt x="229" y="1652"/>
                </a:cubicBezTo>
                <a:cubicBezTo>
                  <a:pt x="233" y="1651"/>
                  <a:pt x="236" y="1651"/>
                  <a:pt x="242" y="1646"/>
                </a:cubicBezTo>
                <a:cubicBezTo>
                  <a:pt x="247" y="1641"/>
                  <a:pt x="251" y="1635"/>
                  <a:pt x="251" y="1629"/>
                </a:cubicBezTo>
                <a:cubicBezTo>
                  <a:pt x="251" y="1622"/>
                  <a:pt x="250" y="1615"/>
                  <a:pt x="245" y="1612"/>
                </a:cubicBezTo>
                <a:cubicBezTo>
                  <a:pt x="240" y="1610"/>
                  <a:pt x="235" y="1614"/>
                  <a:pt x="235" y="1617"/>
                </a:cubicBezTo>
                <a:cubicBezTo>
                  <a:pt x="235" y="1620"/>
                  <a:pt x="227" y="1625"/>
                  <a:pt x="219" y="1619"/>
                </a:cubicBezTo>
                <a:cubicBezTo>
                  <a:pt x="210" y="1613"/>
                  <a:pt x="205" y="1601"/>
                  <a:pt x="205" y="1594"/>
                </a:cubicBezTo>
                <a:cubicBezTo>
                  <a:pt x="205" y="1587"/>
                  <a:pt x="205" y="1583"/>
                  <a:pt x="208" y="1577"/>
                </a:cubicBezTo>
                <a:cubicBezTo>
                  <a:pt x="210" y="1570"/>
                  <a:pt x="217" y="1557"/>
                  <a:pt x="217" y="1557"/>
                </a:cubicBezTo>
                <a:cubicBezTo>
                  <a:pt x="217" y="1557"/>
                  <a:pt x="215" y="1566"/>
                  <a:pt x="215" y="1576"/>
                </a:cubicBezTo>
                <a:cubicBezTo>
                  <a:pt x="216" y="1586"/>
                  <a:pt x="219" y="1593"/>
                  <a:pt x="225" y="1597"/>
                </a:cubicBezTo>
                <a:cubicBezTo>
                  <a:pt x="231" y="1601"/>
                  <a:pt x="230" y="1605"/>
                  <a:pt x="240" y="1603"/>
                </a:cubicBezTo>
                <a:cubicBezTo>
                  <a:pt x="247" y="1602"/>
                  <a:pt x="246" y="1595"/>
                  <a:pt x="242" y="1592"/>
                </a:cubicBezTo>
                <a:cubicBezTo>
                  <a:pt x="239" y="1589"/>
                  <a:pt x="234" y="1591"/>
                  <a:pt x="234" y="1591"/>
                </a:cubicBezTo>
                <a:cubicBezTo>
                  <a:pt x="234" y="1591"/>
                  <a:pt x="240" y="1582"/>
                  <a:pt x="239" y="1576"/>
                </a:cubicBezTo>
                <a:cubicBezTo>
                  <a:pt x="239" y="1570"/>
                  <a:pt x="237" y="1563"/>
                  <a:pt x="234" y="1560"/>
                </a:cubicBezTo>
                <a:cubicBezTo>
                  <a:pt x="231" y="1556"/>
                  <a:pt x="229" y="1552"/>
                  <a:pt x="229" y="1552"/>
                </a:cubicBezTo>
                <a:cubicBezTo>
                  <a:pt x="229" y="1552"/>
                  <a:pt x="232" y="1567"/>
                  <a:pt x="232" y="1573"/>
                </a:cubicBezTo>
                <a:cubicBezTo>
                  <a:pt x="233" y="1580"/>
                  <a:pt x="228" y="1586"/>
                  <a:pt x="228" y="1586"/>
                </a:cubicBezTo>
                <a:cubicBezTo>
                  <a:pt x="228" y="1586"/>
                  <a:pt x="222" y="1575"/>
                  <a:pt x="223" y="1563"/>
                </a:cubicBezTo>
                <a:cubicBezTo>
                  <a:pt x="224" y="1552"/>
                  <a:pt x="222" y="1542"/>
                  <a:pt x="228" y="1533"/>
                </a:cubicBezTo>
                <a:close/>
                <a:moveTo>
                  <a:pt x="202" y="1664"/>
                </a:moveTo>
                <a:cubicBezTo>
                  <a:pt x="196" y="1658"/>
                  <a:pt x="188" y="1650"/>
                  <a:pt x="188" y="1650"/>
                </a:cubicBezTo>
                <a:cubicBezTo>
                  <a:pt x="178" y="1638"/>
                  <a:pt x="180" y="1612"/>
                  <a:pt x="182" y="1598"/>
                </a:cubicBezTo>
                <a:cubicBezTo>
                  <a:pt x="182" y="1598"/>
                  <a:pt x="172" y="1612"/>
                  <a:pt x="173" y="1625"/>
                </a:cubicBezTo>
                <a:cubicBezTo>
                  <a:pt x="174" y="1646"/>
                  <a:pt x="177" y="1653"/>
                  <a:pt x="196" y="1673"/>
                </a:cubicBezTo>
                <a:cubicBezTo>
                  <a:pt x="211" y="1688"/>
                  <a:pt x="203" y="1690"/>
                  <a:pt x="189" y="1676"/>
                </a:cubicBezTo>
                <a:cubicBezTo>
                  <a:pt x="178" y="1665"/>
                  <a:pt x="175" y="1654"/>
                  <a:pt x="175" y="1654"/>
                </a:cubicBezTo>
                <a:cubicBezTo>
                  <a:pt x="175" y="1654"/>
                  <a:pt x="176" y="1660"/>
                  <a:pt x="174" y="1666"/>
                </a:cubicBezTo>
                <a:cubicBezTo>
                  <a:pt x="172" y="1673"/>
                  <a:pt x="166" y="1676"/>
                  <a:pt x="167" y="1669"/>
                </a:cubicBezTo>
                <a:cubicBezTo>
                  <a:pt x="169" y="1661"/>
                  <a:pt x="169" y="1650"/>
                  <a:pt x="169" y="1650"/>
                </a:cubicBezTo>
                <a:cubicBezTo>
                  <a:pt x="169" y="1650"/>
                  <a:pt x="165" y="1657"/>
                  <a:pt x="159" y="1661"/>
                </a:cubicBezTo>
                <a:cubicBezTo>
                  <a:pt x="154" y="1664"/>
                  <a:pt x="148" y="1662"/>
                  <a:pt x="152" y="1657"/>
                </a:cubicBezTo>
                <a:cubicBezTo>
                  <a:pt x="157" y="1652"/>
                  <a:pt x="159" y="1653"/>
                  <a:pt x="161" y="1647"/>
                </a:cubicBezTo>
                <a:cubicBezTo>
                  <a:pt x="164" y="1641"/>
                  <a:pt x="166" y="1637"/>
                  <a:pt x="166" y="1629"/>
                </a:cubicBezTo>
                <a:cubicBezTo>
                  <a:pt x="166" y="1620"/>
                  <a:pt x="169" y="1611"/>
                  <a:pt x="172" y="1605"/>
                </a:cubicBezTo>
                <a:cubicBezTo>
                  <a:pt x="175" y="1599"/>
                  <a:pt x="187" y="1583"/>
                  <a:pt x="187" y="1583"/>
                </a:cubicBezTo>
                <a:cubicBezTo>
                  <a:pt x="187" y="1583"/>
                  <a:pt x="178" y="1588"/>
                  <a:pt x="166" y="1602"/>
                </a:cubicBezTo>
                <a:cubicBezTo>
                  <a:pt x="154" y="1616"/>
                  <a:pt x="153" y="1623"/>
                  <a:pt x="152" y="1631"/>
                </a:cubicBezTo>
                <a:cubicBezTo>
                  <a:pt x="151" y="1636"/>
                  <a:pt x="153" y="1651"/>
                  <a:pt x="152" y="1652"/>
                </a:cubicBezTo>
                <a:cubicBezTo>
                  <a:pt x="152" y="1652"/>
                  <a:pt x="148" y="1645"/>
                  <a:pt x="145" y="1644"/>
                </a:cubicBezTo>
                <a:cubicBezTo>
                  <a:pt x="136" y="1641"/>
                  <a:pt x="129" y="1650"/>
                  <a:pt x="129" y="1659"/>
                </a:cubicBezTo>
                <a:cubicBezTo>
                  <a:pt x="129" y="1669"/>
                  <a:pt x="137" y="1673"/>
                  <a:pt x="144" y="1673"/>
                </a:cubicBezTo>
                <a:cubicBezTo>
                  <a:pt x="151" y="1673"/>
                  <a:pt x="152" y="1670"/>
                  <a:pt x="154" y="1669"/>
                </a:cubicBezTo>
                <a:cubicBezTo>
                  <a:pt x="156" y="1668"/>
                  <a:pt x="158" y="1666"/>
                  <a:pt x="158" y="1666"/>
                </a:cubicBezTo>
                <a:cubicBezTo>
                  <a:pt x="158" y="1666"/>
                  <a:pt x="155" y="1676"/>
                  <a:pt x="155" y="1680"/>
                </a:cubicBezTo>
                <a:cubicBezTo>
                  <a:pt x="155" y="1684"/>
                  <a:pt x="157" y="1695"/>
                  <a:pt x="163" y="1697"/>
                </a:cubicBezTo>
                <a:cubicBezTo>
                  <a:pt x="170" y="1700"/>
                  <a:pt x="174" y="1694"/>
                  <a:pt x="175" y="1689"/>
                </a:cubicBezTo>
                <a:cubicBezTo>
                  <a:pt x="177" y="1683"/>
                  <a:pt x="178" y="1676"/>
                  <a:pt x="178" y="1676"/>
                </a:cubicBezTo>
                <a:cubicBezTo>
                  <a:pt x="178" y="1676"/>
                  <a:pt x="183" y="1686"/>
                  <a:pt x="191" y="1693"/>
                </a:cubicBezTo>
                <a:cubicBezTo>
                  <a:pt x="197" y="1698"/>
                  <a:pt x="210" y="1701"/>
                  <a:pt x="214" y="1700"/>
                </a:cubicBezTo>
                <a:cubicBezTo>
                  <a:pt x="218" y="1699"/>
                  <a:pt x="216" y="1687"/>
                  <a:pt x="215" y="1682"/>
                </a:cubicBezTo>
                <a:cubicBezTo>
                  <a:pt x="212" y="1674"/>
                  <a:pt x="209" y="1669"/>
                  <a:pt x="202" y="1664"/>
                </a:cubicBezTo>
                <a:close/>
                <a:moveTo>
                  <a:pt x="296" y="1444"/>
                </a:moveTo>
                <a:cubicBezTo>
                  <a:pt x="289" y="1435"/>
                  <a:pt x="291" y="1448"/>
                  <a:pt x="293" y="1449"/>
                </a:cubicBezTo>
                <a:cubicBezTo>
                  <a:pt x="296" y="1452"/>
                  <a:pt x="297" y="1454"/>
                  <a:pt x="297" y="1454"/>
                </a:cubicBezTo>
                <a:cubicBezTo>
                  <a:pt x="297" y="1454"/>
                  <a:pt x="286" y="1454"/>
                  <a:pt x="277" y="1447"/>
                </a:cubicBezTo>
                <a:cubicBezTo>
                  <a:pt x="272" y="1444"/>
                  <a:pt x="269" y="1437"/>
                  <a:pt x="268" y="1433"/>
                </a:cubicBezTo>
                <a:cubicBezTo>
                  <a:pt x="266" y="1423"/>
                  <a:pt x="264" y="1433"/>
                  <a:pt x="265" y="1438"/>
                </a:cubicBezTo>
                <a:cubicBezTo>
                  <a:pt x="266" y="1443"/>
                  <a:pt x="269" y="1446"/>
                  <a:pt x="272" y="1448"/>
                </a:cubicBezTo>
                <a:cubicBezTo>
                  <a:pt x="274" y="1449"/>
                  <a:pt x="276" y="1453"/>
                  <a:pt x="276" y="1453"/>
                </a:cubicBezTo>
                <a:cubicBezTo>
                  <a:pt x="276" y="1453"/>
                  <a:pt x="262" y="1452"/>
                  <a:pt x="254" y="1444"/>
                </a:cubicBezTo>
                <a:cubicBezTo>
                  <a:pt x="247" y="1437"/>
                  <a:pt x="251" y="1427"/>
                  <a:pt x="253" y="1426"/>
                </a:cubicBezTo>
                <a:cubicBezTo>
                  <a:pt x="257" y="1422"/>
                  <a:pt x="263" y="1420"/>
                  <a:pt x="263" y="1420"/>
                </a:cubicBezTo>
                <a:cubicBezTo>
                  <a:pt x="263" y="1420"/>
                  <a:pt x="255" y="1418"/>
                  <a:pt x="248" y="1424"/>
                </a:cubicBezTo>
                <a:cubicBezTo>
                  <a:pt x="241" y="1429"/>
                  <a:pt x="244" y="1444"/>
                  <a:pt x="264" y="1454"/>
                </a:cubicBezTo>
                <a:cubicBezTo>
                  <a:pt x="264" y="1454"/>
                  <a:pt x="256" y="1452"/>
                  <a:pt x="251" y="1455"/>
                </a:cubicBezTo>
                <a:cubicBezTo>
                  <a:pt x="247" y="1457"/>
                  <a:pt x="245" y="1457"/>
                  <a:pt x="244" y="1457"/>
                </a:cubicBezTo>
                <a:cubicBezTo>
                  <a:pt x="245" y="1457"/>
                  <a:pt x="247" y="1458"/>
                  <a:pt x="251" y="1460"/>
                </a:cubicBezTo>
                <a:cubicBezTo>
                  <a:pt x="255" y="1462"/>
                  <a:pt x="264" y="1460"/>
                  <a:pt x="264" y="1460"/>
                </a:cubicBezTo>
                <a:cubicBezTo>
                  <a:pt x="245" y="1471"/>
                  <a:pt x="241" y="1486"/>
                  <a:pt x="247" y="1491"/>
                </a:cubicBezTo>
                <a:cubicBezTo>
                  <a:pt x="254" y="1497"/>
                  <a:pt x="263" y="1495"/>
                  <a:pt x="263" y="1495"/>
                </a:cubicBezTo>
                <a:cubicBezTo>
                  <a:pt x="263" y="1495"/>
                  <a:pt x="257" y="1493"/>
                  <a:pt x="253" y="1489"/>
                </a:cubicBezTo>
                <a:cubicBezTo>
                  <a:pt x="251" y="1487"/>
                  <a:pt x="247" y="1478"/>
                  <a:pt x="254" y="1470"/>
                </a:cubicBezTo>
                <a:cubicBezTo>
                  <a:pt x="261" y="1463"/>
                  <a:pt x="276" y="1462"/>
                  <a:pt x="276" y="1462"/>
                </a:cubicBezTo>
                <a:cubicBezTo>
                  <a:pt x="276" y="1462"/>
                  <a:pt x="274" y="1465"/>
                  <a:pt x="271" y="1467"/>
                </a:cubicBezTo>
                <a:cubicBezTo>
                  <a:pt x="268" y="1469"/>
                  <a:pt x="266" y="1472"/>
                  <a:pt x="265" y="1477"/>
                </a:cubicBezTo>
                <a:cubicBezTo>
                  <a:pt x="263" y="1482"/>
                  <a:pt x="265" y="1491"/>
                  <a:pt x="268" y="1482"/>
                </a:cubicBezTo>
                <a:cubicBezTo>
                  <a:pt x="269" y="1478"/>
                  <a:pt x="272" y="1472"/>
                  <a:pt x="277" y="1468"/>
                </a:cubicBezTo>
                <a:cubicBezTo>
                  <a:pt x="286" y="1461"/>
                  <a:pt x="297" y="1461"/>
                  <a:pt x="297" y="1461"/>
                </a:cubicBezTo>
                <a:cubicBezTo>
                  <a:pt x="297" y="1461"/>
                  <a:pt x="296" y="1463"/>
                  <a:pt x="293" y="1465"/>
                </a:cubicBezTo>
                <a:cubicBezTo>
                  <a:pt x="291" y="1467"/>
                  <a:pt x="289" y="1479"/>
                  <a:pt x="295" y="1470"/>
                </a:cubicBezTo>
                <a:cubicBezTo>
                  <a:pt x="300" y="1464"/>
                  <a:pt x="317" y="1458"/>
                  <a:pt x="317" y="1458"/>
                </a:cubicBezTo>
                <a:cubicBezTo>
                  <a:pt x="317" y="1458"/>
                  <a:pt x="301" y="1452"/>
                  <a:pt x="296" y="1444"/>
                </a:cubicBezTo>
                <a:close/>
                <a:moveTo>
                  <a:pt x="244" y="1457"/>
                </a:moveTo>
                <a:cubicBezTo>
                  <a:pt x="244" y="1457"/>
                  <a:pt x="244" y="1457"/>
                  <a:pt x="244" y="1457"/>
                </a:cubicBezTo>
                <a:cubicBezTo>
                  <a:pt x="244" y="1457"/>
                  <a:pt x="244" y="1457"/>
                  <a:pt x="244" y="1457"/>
                </a:cubicBezTo>
                <a:close/>
                <a:moveTo>
                  <a:pt x="238" y="1452"/>
                </a:moveTo>
                <a:cubicBezTo>
                  <a:pt x="241" y="1450"/>
                  <a:pt x="239" y="1445"/>
                  <a:pt x="236" y="1440"/>
                </a:cubicBezTo>
                <a:cubicBezTo>
                  <a:pt x="233" y="1435"/>
                  <a:pt x="227" y="1431"/>
                  <a:pt x="223" y="1428"/>
                </a:cubicBezTo>
                <a:cubicBezTo>
                  <a:pt x="218" y="1426"/>
                  <a:pt x="217" y="1422"/>
                  <a:pt x="217" y="1422"/>
                </a:cubicBezTo>
                <a:cubicBezTo>
                  <a:pt x="217" y="1422"/>
                  <a:pt x="218" y="1427"/>
                  <a:pt x="218" y="1429"/>
                </a:cubicBezTo>
                <a:cubicBezTo>
                  <a:pt x="217" y="1432"/>
                  <a:pt x="217" y="1435"/>
                  <a:pt x="220" y="1439"/>
                </a:cubicBezTo>
                <a:cubicBezTo>
                  <a:pt x="223" y="1443"/>
                  <a:pt x="234" y="1446"/>
                  <a:pt x="233" y="1448"/>
                </a:cubicBezTo>
                <a:cubicBezTo>
                  <a:pt x="231" y="1449"/>
                  <a:pt x="230" y="1450"/>
                  <a:pt x="219" y="1449"/>
                </a:cubicBezTo>
                <a:cubicBezTo>
                  <a:pt x="207" y="1448"/>
                  <a:pt x="201" y="1458"/>
                  <a:pt x="195" y="1458"/>
                </a:cubicBezTo>
                <a:cubicBezTo>
                  <a:pt x="201" y="1458"/>
                  <a:pt x="208" y="1468"/>
                  <a:pt x="219" y="1468"/>
                </a:cubicBezTo>
                <a:cubicBezTo>
                  <a:pt x="230" y="1467"/>
                  <a:pt x="231" y="1468"/>
                  <a:pt x="233" y="1469"/>
                </a:cubicBezTo>
                <a:cubicBezTo>
                  <a:pt x="234" y="1470"/>
                  <a:pt x="223" y="1475"/>
                  <a:pt x="220" y="1479"/>
                </a:cubicBezTo>
                <a:cubicBezTo>
                  <a:pt x="217" y="1483"/>
                  <a:pt x="217" y="1485"/>
                  <a:pt x="218" y="1487"/>
                </a:cubicBezTo>
                <a:cubicBezTo>
                  <a:pt x="218" y="1490"/>
                  <a:pt x="217" y="1495"/>
                  <a:pt x="217" y="1495"/>
                </a:cubicBezTo>
                <a:cubicBezTo>
                  <a:pt x="217" y="1495"/>
                  <a:pt x="218" y="1491"/>
                  <a:pt x="223" y="1488"/>
                </a:cubicBezTo>
                <a:cubicBezTo>
                  <a:pt x="227" y="1486"/>
                  <a:pt x="233" y="1483"/>
                  <a:pt x="236" y="1478"/>
                </a:cubicBezTo>
                <a:cubicBezTo>
                  <a:pt x="239" y="1473"/>
                  <a:pt x="241" y="1466"/>
                  <a:pt x="238" y="1464"/>
                </a:cubicBezTo>
                <a:cubicBezTo>
                  <a:pt x="235" y="1463"/>
                  <a:pt x="229" y="1462"/>
                  <a:pt x="223" y="1462"/>
                </a:cubicBezTo>
                <a:cubicBezTo>
                  <a:pt x="216" y="1462"/>
                  <a:pt x="213" y="1458"/>
                  <a:pt x="213" y="1458"/>
                </a:cubicBezTo>
                <a:cubicBezTo>
                  <a:pt x="213" y="1458"/>
                  <a:pt x="216" y="1455"/>
                  <a:pt x="223" y="1455"/>
                </a:cubicBezTo>
                <a:cubicBezTo>
                  <a:pt x="229" y="1454"/>
                  <a:pt x="235" y="1454"/>
                  <a:pt x="238" y="1452"/>
                </a:cubicBezTo>
                <a:close/>
                <a:moveTo>
                  <a:pt x="361" y="1686"/>
                </a:moveTo>
                <a:cubicBezTo>
                  <a:pt x="361" y="1635"/>
                  <a:pt x="361" y="1635"/>
                  <a:pt x="361" y="1635"/>
                </a:cubicBezTo>
                <a:cubicBezTo>
                  <a:pt x="356" y="1643"/>
                  <a:pt x="355" y="1651"/>
                  <a:pt x="354" y="1663"/>
                </a:cubicBezTo>
                <a:cubicBezTo>
                  <a:pt x="354" y="1672"/>
                  <a:pt x="358" y="1681"/>
                  <a:pt x="361" y="1686"/>
                </a:cubicBezTo>
                <a:close/>
                <a:moveTo>
                  <a:pt x="357" y="1600"/>
                </a:moveTo>
                <a:cubicBezTo>
                  <a:pt x="355" y="1594"/>
                  <a:pt x="351" y="1588"/>
                  <a:pt x="345" y="1591"/>
                </a:cubicBezTo>
                <a:cubicBezTo>
                  <a:pt x="339" y="1593"/>
                  <a:pt x="337" y="1604"/>
                  <a:pt x="337" y="1608"/>
                </a:cubicBezTo>
                <a:cubicBezTo>
                  <a:pt x="337" y="1612"/>
                  <a:pt x="340" y="1622"/>
                  <a:pt x="340" y="1622"/>
                </a:cubicBezTo>
                <a:cubicBezTo>
                  <a:pt x="340" y="1622"/>
                  <a:pt x="337" y="1620"/>
                  <a:pt x="336" y="1619"/>
                </a:cubicBezTo>
                <a:cubicBezTo>
                  <a:pt x="334" y="1618"/>
                  <a:pt x="332" y="1616"/>
                  <a:pt x="325" y="1616"/>
                </a:cubicBezTo>
                <a:cubicBezTo>
                  <a:pt x="319" y="1616"/>
                  <a:pt x="311" y="1620"/>
                  <a:pt x="311" y="1629"/>
                </a:cubicBezTo>
                <a:cubicBezTo>
                  <a:pt x="311" y="1638"/>
                  <a:pt x="317" y="1647"/>
                  <a:pt x="326" y="1644"/>
                </a:cubicBezTo>
                <a:cubicBezTo>
                  <a:pt x="330" y="1643"/>
                  <a:pt x="333" y="1636"/>
                  <a:pt x="333" y="1636"/>
                </a:cubicBezTo>
                <a:cubicBezTo>
                  <a:pt x="334" y="1637"/>
                  <a:pt x="332" y="1652"/>
                  <a:pt x="333" y="1658"/>
                </a:cubicBezTo>
                <a:cubicBezTo>
                  <a:pt x="335" y="1666"/>
                  <a:pt x="335" y="1672"/>
                  <a:pt x="347" y="1686"/>
                </a:cubicBezTo>
                <a:cubicBezTo>
                  <a:pt x="353" y="1693"/>
                  <a:pt x="357" y="1697"/>
                  <a:pt x="361" y="1700"/>
                </a:cubicBezTo>
                <a:cubicBezTo>
                  <a:pt x="361" y="1695"/>
                  <a:pt x="361" y="1695"/>
                  <a:pt x="361" y="1695"/>
                </a:cubicBezTo>
                <a:cubicBezTo>
                  <a:pt x="358" y="1690"/>
                  <a:pt x="355" y="1686"/>
                  <a:pt x="353" y="1683"/>
                </a:cubicBezTo>
                <a:cubicBezTo>
                  <a:pt x="351" y="1677"/>
                  <a:pt x="347" y="1669"/>
                  <a:pt x="347" y="1660"/>
                </a:cubicBezTo>
                <a:cubicBezTo>
                  <a:pt x="347" y="1651"/>
                  <a:pt x="345" y="1647"/>
                  <a:pt x="343" y="1641"/>
                </a:cubicBezTo>
                <a:cubicBezTo>
                  <a:pt x="340" y="1635"/>
                  <a:pt x="339" y="1636"/>
                  <a:pt x="334" y="1631"/>
                </a:cubicBezTo>
                <a:cubicBezTo>
                  <a:pt x="329" y="1626"/>
                  <a:pt x="336" y="1625"/>
                  <a:pt x="341" y="1628"/>
                </a:cubicBezTo>
                <a:cubicBezTo>
                  <a:pt x="346" y="1631"/>
                  <a:pt x="350" y="1638"/>
                  <a:pt x="350" y="1638"/>
                </a:cubicBezTo>
                <a:cubicBezTo>
                  <a:pt x="350" y="1638"/>
                  <a:pt x="351" y="1627"/>
                  <a:pt x="349" y="1620"/>
                </a:cubicBezTo>
                <a:cubicBezTo>
                  <a:pt x="347" y="1612"/>
                  <a:pt x="353" y="1616"/>
                  <a:pt x="356" y="1622"/>
                </a:cubicBezTo>
                <a:cubicBezTo>
                  <a:pt x="358" y="1628"/>
                  <a:pt x="357" y="1634"/>
                  <a:pt x="357" y="1634"/>
                </a:cubicBezTo>
                <a:cubicBezTo>
                  <a:pt x="357" y="1634"/>
                  <a:pt x="358" y="1630"/>
                  <a:pt x="361" y="1624"/>
                </a:cubicBezTo>
                <a:cubicBezTo>
                  <a:pt x="361" y="1609"/>
                  <a:pt x="361" y="1609"/>
                  <a:pt x="361" y="1609"/>
                </a:cubicBezTo>
                <a:cubicBezTo>
                  <a:pt x="360" y="1611"/>
                  <a:pt x="360" y="1612"/>
                  <a:pt x="360" y="1612"/>
                </a:cubicBezTo>
                <a:cubicBezTo>
                  <a:pt x="360" y="1612"/>
                  <a:pt x="359" y="1605"/>
                  <a:pt x="357" y="1600"/>
                </a:cubicBezTo>
                <a:close/>
                <a:moveTo>
                  <a:pt x="347" y="1225"/>
                </a:moveTo>
                <a:cubicBezTo>
                  <a:pt x="335" y="1239"/>
                  <a:pt x="335" y="1246"/>
                  <a:pt x="333" y="1254"/>
                </a:cubicBezTo>
                <a:cubicBezTo>
                  <a:pt x="332" y="1260"/>
                  <a:pt x="334" y="1275"/>
                  <a:pt x="333" y="1275"/>
                </a:cubicBezTo>
                <a:cubicBezTo>
                  <a:pt x="333" y="1275"/>
                  <a:pt x="330" y="1269"/>
                  <a:pt x="326" y="1268"/>
                </a:cubicBezTo>
                <a:cubicBezTo>
                  <a:pt x="317" y="1265"/>
                  <a:pt x="311" y="1273"/>
                  <a:pt x="311" y="1283"/>
                </a:cubicBezTo>
                <a:cubicBezTo>
                  <a:pt x="311" y="1292"/>
                  <a:pt x="319" y="1296"/>
                  <a:pt x="325" y="1296"/>
                </a:cubicBezTo>
                <a:cubicBezTo>
                  <a:pt x="332" y="1296"/>
                  <a:pt x="334" y="1294"/>
                  <a:pt x="336" y="1293"/>
                </a:cubicBezTo>
                <a:cubicBezTo>
                  <a:pt x="337" y="1291"/>
                  <a:pt x="340" y="1290"/>
                  <a:pt x="340" y="1290"/>
                </a:cubicBezTo>
                <a:cubicBezTo>
                  <a:pt x="340" y="1290"/>
                  <a:pt x="337" y="1300"/>
                  <a:pt x="337" y="1304"/>
                </a:cubicBezTo>
                <a:cubicBezTo>
                  <a:pt x="337" y="1308"/>
                  <a:pt x="339" y="1318"/>
                  <a:pt x="345" y="1321"/>
                </a:cubicBezTo>
                <a:cubicBezTo>
                  <a:pt x="351" y="1324"/>
                  <a:pt x="355" y="1318"/>
                  <a:pt x="357" y="1312"/>
                </a:cubicBezTo>
                <a:cubicBezTo>
                  <a:pt x="359" y="1306"/>
                  <a:pt x="360" y="1300"/>
                  <a:pt x="360" y="1300"/>
                </a:cubicBezTo>
                <a:cubicBezTo>
                  <a:pt x="360" y="1300"/>
                  <a:pt x="360" y="1301"/>
                  <a:pt x="361" y="1302"/>
                </a:cubicBezTo>
                <a:cubicBezTo>
                  <a:pt x="361" y="1288"/>
                  <a:pt x="361" y="1288"/>
                  <a:pt x="361" y="1288"/>
                </a:cubicBezTo>
                <a:cubicBezTo>
                  <a:pt x="358" y="1282"/>
                  <a:pt x="357" y="1278"/>
                  <a:pt x="357" y="1278"/>
                </a:cubicBezTo>
                <a:cubicBezTo>
                  <a:pt x="357" y="1278"/>
                  <a:pt x="358" y="1284"/>
                  <a:pt x="356" y="1290"/>
                </a:cubicBezTo>
                <a:cubicBezTo>
                  <a:pt x="353" y="1296"/>
                  <a:pt x="347" y="1300"/>
                  <a:pt x="349" y="1292"/>
                </a:cubicBezTo>
                <a:cubicBezTo>
                  <a:pt x="351" y="1285"/>
                  <a:pt x="350" y="1274"/>
                  <a:pt x="350" y="1274"/>
                </a:cubicBezTo>
                <a:cubicBezTo>
                  <a:pt x="350" y="1274"/>
                  <a:pt x="346" y="1281"/>
                  <a:pt x="341" y="1284"/>
                </a:cubicBezTo>
                <a:cubicBezTo>
                  <a:pt x="336" y="1287"/>
                  <a:pt x="329" y="1285"/>
                  <a:pt x="334" y="1281"/>
                </a:cubicBezTo>
                <a:cubicBezTo>
                  <a:pt x="339" y="1276"/>
                  <a:pt x="340" y="1276"/>
                  <a:pt x="343" y="1271"/>
                </a:cubicBezTo>
                <a:cubicBezTo>
                  <a:pt x="345" y="1265"/>
                  <a:pt x="347" y="1261"/>
                  <a:pt x="347" y="1252"/>
                </a:cubicBezTo>
                <a:cubicBezTo>
                  <a:pt x="347" y="1243"/>
                  <a:pt x="351" y="1234"/>
                  <a:pt x="353" y="1229"/>
                </a:cubicBezTo>
                <a:cubicBezTo>
                  <a:pt x="355" y="1226"/>
                  <a:pt x="358" y="1221"/>
                  <a:pt x="361" y="1217"/>
                </a:cubicBezTo>
                <a:cubicBezTo>
                  <a:pt x="361" y="1212"/>
                  <a:pt x="361" y="1212"/>
                  <a:pt x="361" y="1212"/>
                </a:cubicBezTo>
                <a:cubicBezTo>
                  <a:pt x="357" y="1215"/>
                  <a:pt x="353" y="1219"/>
                  <a:pt x="347" y="1225"/>
                </a:cubicBezTo>
                <a:close/>
                <a:moveTo>
                  <a:pt x="361" y="1276"/>
                </a:moveTo>
                <a:cubicBezTo>
                  <a:pt x="361" y="1226"/>
                  <a:pt x="361" y="1226"/>
                  <a:pt x="361" y="1226"/>
                </a:cubicBezTo>
                <a:cubicBezTo>
                  <a:pt x="358" y="1231"/>
                  <a:pt x="354" y="1240"/>
                  <a:pt x="354" y="1249"/>
                </a:cubicBezTo>
                <a:cubicBezTo>
                  <a:pt x="355" y="1261"/>
                  <a:pt x="356" y="1268"/>
                  <a:pt x="361" y="1276"/>
                </a:cubicBezTo>
                <a:close/>
                <a:moveTo>
                  <a:pt x="140" y="2134"/>
                </a:moveTo>
                <a:cubicBezTo>
                  <a:pt x="145" y="2125"/>
                  <a:pt x="143" y="2129"/>
                  <a:pt x="150" y="2129"/>
                </a:cubicBezTo>
                <a:cubicBezTo>
                  <a:pt x="156" y="2129"/>
                  <a:pt x="167" y="2115"/>
                  <a:pt x="163" y="2107"/>
                </a:cubicBezTo>
                <a:cubicBezTo>
                  <a:pt x="159" y="2098"/>
                  <a:pt x="160" y="2110"/>
                  <a:pt x="149" y="2116"/>
                </a:cubicBezTo>
                <a:cubicBezTo>
                  <a:pt x="147" y="2117"/>
                  <a:pt x="152" y="2114"/>
                  <a:pt x="151" y="2089"/>
                </a:cubicBezTo>
                <a:cubicBezTo>
                  <a:pt x="150" y="2064"/>
                  <a:pt x="119" y="2058"/>
                  <a:pt x="123" y="2056"/>
                </a:cubicBezTo>
                <a:cubicBezTo>
                  <a:pt x="127" y="2053"/>
                  <a:pt x="124" y="2043"/>
                  <a:pt x="121" y="2041"/>
                </a:cubicBezTo>
                <a:cubicBezTo>
                  <a:pt x="118" y="2039"/>
                  <a:pt x="111" y="2040"/>
                  <a:pt x="110" y="2046"/>
                </a:cubicBezTo>
                <a:cubicBezTo>
                  <a:pt x="109" y="2051"/>
                  <a:pt x="111" y="2056"/>
                  <a:pt x="108" y="2056"/>
                </a:cubicBezTo>
                <a:cubicBezTo>
                  <a:pt x="86" y="2059"/>
                  <a:pt x="93" y="2081"/>
                  <a:pt x="101" y="2083"/>
                </a:cubicBezTo>
                <a:cubicBezTo>
                  <a:pt x="109" y="2084"/>
                  <a:pt x="114" y="2076"/>
                  <a:pt x="113" y="2069"/>
                </a:cubicBezTo>
                <a:cubicBezTo>
                  <a:pt x="113" y="2067"/>
                  <a:pt x="111" y="2063"/>
                  <a:pt x="119" y="2063"/>
                </a:cubicBezTo>
                <a:cubicBezTo>
                  <a:pt x="127" y="2064"/>
                  <a:pt x="145" y="2078"/>
                  <a:pt x="145" y="2097"/>
                </a:cubicBezTo>
                <a:cubicBezTo>
                  <a:pt x="145" y="2115"/>
                  <a:pt x="143" y="2128"/>
                  <a:pt x="108" y="2159"/>
                </a:cubicBezTo>
                <a:cubicBezTo>
                  <a:pt x="108" y="2160"/>
                  <a:pt x="107" y="2160"/>
                  <a:pt x="106" y="2161"/>
                </a:cubicBezTo>
                <a:cubicBezTo>
                  <a:pt x="117" y="2161"/>
                  <a:pt x="117" y="2161"/>
                  <a:pt x="117" y="2161"/>
                </a:cubicBezTo>
                <a:cubicBezTo>
                  <a:pt x="130" y="2150"/>
                  <a:pt x="138" y="2138"/>
                  <a:pt x="140" y="2134"/>
                </a:cubicBezTo>
                <a:close/>
                <a:moveTo>
                  <a:pt x="135" y="2103"/>
                </a:moveTo>
                <a:cubicBezTo>
                  <a:pt x="135" y="2103"/>
                  <a:pt x="136" y="2112"/>
                  <a:pt x="124" y="2114"/>
                </a:cubicBezTo>
                <a:cubicBezTo>
                  <a:pt x="112" y="2115"/>
                  <a:pt x="105" y="2110"/>
                  <a:pt x="102" y="2102"/>
                </a:cubicBezTo>
                <a:cubicBezTo>
                  <a:pt x="96" y="2092"/>
                  <a:pt x="93" y="2088"/>
                  <a:pt x="92" y="2090"/>
                </a:cubicBezTo>
                <a:cubicBezTo>
                  <a:pt x="87" y="2097"/>
                  <a:pt x="93" y="2112"/>
                  <a:pt x="111" y="2118"/>
                </a:cubicBezTo>
                <a:cubicBezTo>
                  <a:pt x="111" y="2118"/>
                  <a:pt x="86" y="2122"/>
                  <a:pt x="78" y="2109"/>
                </a:cubicBezTo>
                <a:cubicBezTo>
                  <a:pt x="71" y="2099"/>
                  <a:pt x="61" y="2091"/>
                  <a:pt x="60" y="2093"/>
                </a:cubicBezTo>
                <a:cubicBezTo>
                  <a:pt x="56" y="2100"/>
                  <a:pt x="69" y="2120"/>
                  <a:pt x="78" y="2126"/>
                </a:cubicBezTo>
                <a:cubicBezTo>
                  <a:pt x="74" y="2123"/>
                  <a:pt x="62" y="2118"/>
                  <a:pt x="62" y="2120"/>
                </a:cubicBezTo>
                <a:cubicBezTo>
                  <a:pt x="62" y="2126"/>
                  <a:pt x="72" y="2141"/>
                  <a:pt x="93" y="2141"/>
                </a:cubicBezTo>
                <a:cubicBezTo>
                  <a:pt x="114" y="2141"/>
                  <a:pt x="120" y="2137"/>
                  <a:pt x="129" y="2127"/>
                </a:cubicBezTo>
                <a:cubicBezTo>
                  <a:pt x="137" y="2118"/>
                  <a:pt x="119" y="2132"/>
                  <a:pt x="102" y="2132"/>
                </a:cubicBezTo>
                <a:cubicBezTo>
                  <a:pt x="91" y="2132"/>
                  <a:pt x="83" y="2121"/>
                  <a:pt x="83" y="2120"/>
                </a:cubicBezTo>
                <a:cubicBezTo>
                  <a:pt x="83" y="2119"/>
                  <a:pt x="107" y="2133"/>
                  <a:pt x="125" y="2121"/>
                </a:cubicBezTo>
                <a:cubicBezTo>
                  <a:pt x="142" y="2108"/>
                  <a:pt x="135" y="2103"/>
                  <a:pt x="135" y="2103"/>
                </a:cubicBezTo>
                <a:close/>
                <a:moveTo>
                  <a:pt x="19" y="2146"/>
                </a:moveTo>
                <a:cubicBezTo>
                  <a:pt x="19" y="2146"/>
                  <a:pt x="26" y="2152"/>
                  <a:pt x="41" y="2154"/>
                </a:cubicBezTo>
                <a:cubicBezTo>
                  <a:pt x="56" y="2156"/>
                  <a:pt x="77" y="2159"/>
                  <a:pt x="87" y="2157"/>
                </a:cubicBezTo>
                <a:cubicBezTo>
                  <a:pt x="97" y="2156"/>
                  <a:pt x="109" y="2149"/>
                  <a:pt x="109" y="2149"/>
                </a:cubicBezTo>
                <a:cubicBezTo>
                  <a:pt x="109" y="2149"/>
                  <a:pt x="76" y="2161"/>
                  <a:pt x="60" y="2145"/>
                </a:cubicBezTo>
                <a:cubicBezTo>
                  <a:pt x="45" y="2129"/>
                  <a:pt x="47" y="2123"/>
                  <a:pt x="47" y="2123"/>
                </a:cubicBezTo>
                <a:cubicBezTo>
                  <a:pt x="47" y="2123"/>
                  <a:pt x="42" y="2127"/>
                  <a:pt x="42" y="2133"/>
                </a:cubicBezTo>
                <a:cubicBezTo>
                  <a:pt x="42" y="2139"/>
                  <a:pt x="47" y="2146"/>
                  <a:pt x="47" y="2146"/>
                </a:cubicBezTo>
                <a:cubicBezTo>
                  <a:pt x="47" y="2146"/>
                  <a:pt x="37" y="2145"/>
                  <a:pt x="32" y="2137"/>
                </a:cubicBezTo>
                <a:cubicBezTo>
                  <a:pt x="27" y="2129"/>
                  <a:pt x="22" y="2121"/>
                  <a:pt x="26" y="2117"/>
                </a:cubicBezTo>
                <a:cubicBezTo>
                  <a:pt x="30" y="2113"/>
                  <a:pt x="35" y="2113"/>
                  <a:pt x="35" y="2108"/>
                </a:cubicBezTo>
                <a:cubicBezTo>
                  <a:pt x="36" y="2097"/>
                  <a:pt x="23" y="2099"/>
                  <a:pt x="19" y="2107"/>
                </a:cubicBezTo>
                <a:cubicBezTo>
                  <a:pt x="15" y="2114"/>
                  <a:pt x="16" y="2112"/>
                  <a:pt x="16" y="2118"/>
                </a:cubicBezTo>
                <a:cubicBezTo>
                  <a:pt x="17" y="2124"/>
                  <a:pt x="19" y="2131"/>
                  <a:pt x="19" y="2131"/>
                </a:cubicBezTo>
                <a:cubicBezTo>
                  <a:pt x="19" y="2131"/>
                  <a:pt x="13" y="2132"/>
                  <a:pt x="6" y="2124"/>
                </a:cubicBezTo>
                <a:cubicBezTo>
                  <a:pt x="3" y="2121"/>
                  <a:pt x="2" y="2120"/>
                  <a:pt x="1" y="2119"/>
                </a:cubicBezTo>
                <a:cubicBezTo>
                  <a:pt x="1" y="2151"/>
                  <a:pt x="1" y="2151"/>
                  <a:pt x="1" y="2151"/>
                </a:cubicBezTo>
                <a:cubicBezTo>
                  <a:pt x="2" y="2152"/>
                  <a:pt x="3" y="2152"/>
                  <a:pt x="4" y="2152"/>
                </a:cubicBezTo>
                <a:cubicBezTo>
                  <a:pt x="6" y="2153"/>
                  <a:pt x="9" y="2157"/>
                  <a:pt x="13" y="2161"/>
                </a:cubicBezTo>
                <a:cubicBezTo>
                  <a:pt x="39" y="2161"/>
                  <a:pt x="39" y="2161"/>
                  <a:pt x="39" y="2161"/>
                </a:cubicBezTo>
                <a:cubicBezTo>
                  <a:pt x="39" y="2161"/>
                  <a:pt x="39" y="2161"/>
                  <a:pt x="39" y="2161"/>
                </a:cubicBezTo>
                <a:cubicBezTo>
                  <a:pt x="27" y="2155"/>
                  <a:pt x="19" y="2146"/>
                  <a:pt x="19" y="2146"/>
                </a:cubicBezTo>
                <a:close/>
                <a:moveTo>
                  <a:pt x="1" y="2100"/>
                </a:moveTo>
                <a:cubicBezTo>
                  <a:pt x="1" y="2100"/>
                  <a:pt x="1" y="2100"/>
                  <a:pt x="1" y="2100"/>
                </a:cubicBezTo>
                <a:cubicBezTo>
                  <a:pt x="1" y="2112"/>
                  <a:pt x="1" y="2112"/>
                  <a:pt x="1" y="2112"/>
                </a:cubicBezTo>
                <a:cubicBezTo>
                  <a:pt x="1" y="2112"/>
                  <a:pt x="1" y="2112"/>
                  <a:pt x="1" y="2112"/>
                </a:cubicBezTo>
                <a:cubicBezTo>
                  <a:pt x="4" y="2108"/>
                  <a:pt x="6" y="2103"/>
                  <a:pt x="1" y="2100"/>
                </a:cubicBezTo>
                <a:close/>
                <a:moveTo>
                  <a:pt x="331" y="1904"/>
                </a:moveTo>
                <a:cubicBezTo>
                  <a:pt x="324" y="1904"/>
                  <a:pt x="327" y="1909"/>
                  <a:pt x="321" y="1899"/>
                </a:cubicBezTo>
                <a:cubicBezTo>
                  <a:pt x="316" y="1889"/>
                  <a:pt x="277" y="1840"/>
                  <a:pt x="227" y="1840"/>
                </a:cubicBezTo>
                <a:cubicBezTo>
                  <a:pt x="209" y="1840"/>
                  <a:pt x="198" y="1845"/>
                  <a:pt x="198" y="1854"/>
                </a:cubicBezTo>
                <a:cubicBezTo>
                  <a:pt x="198" y="1862"/>
                  <a:pt x="205" y="1858"/>
                  <a:pt x="210" y="1854"/>
                </a:cubicBezTo>
                <a:cubicBezTo>
                  <a:pt x="217" y="1847"/>
                  <a:pt x="256" y="1843"/>
                  <a:pt x="290" y="1875"/>
                </a:cubicBezTo>
                <a:cubicBezTo>
                  <a:pt x="324" y="1906"/>
                  <a:pt x="326" y="1918"/>
                  <a:pt x="326" y="1937"/>
                </a:cubicBezTo>
                <a:cubicBezTo>
                  <a:pt x="326" y="1956"/>
                  <a:pt x="309" y="1969"/>
                  <a:pt x="301" y="1970"/>
                </a:cubicBezTo>
                <a:cubicBezTo>
                  <a:pt x="292" y="1971"/>
                  <a:pt x="294" y="1967"/>
                  <a:pt x="295" y="1965"/>
                </a:cubicBezTo>
                <a:cubicBezTo>
                  <a:pt x="295" y="1958"/>
                  <a:pt x="291" y="1949"/>
                  <a:pt x="283" y="1951"/>
                </a:cubicBezTo>
                <a:cubicBezTo>
                  <a:pt x="274" y="1952"/>
                  <a:pt x="267" y="1975"/>
                  <a:pt x="290" y="1977"/>
                </a:cubicBezTo>
                <a:cubicBezTo>
                  <a:pt x="293" y="1978"/>
                  <a:pt x="291" y="1982"/>
                  <a:pt x="292" y="1987"/>
                </a:cubicBezTo>
                <a:cubicBezTo>
                  <a:pt x="293" y="1993"/>
                  <a:pt x="299" y="1995"/>
                  <a:pt x="302" y="1993"/>
                </a:cubicBezTo>
                <a:cubicBezTo>
                  <a:pt x="305" y="1990"/>
                  <a:pt x="308" y="1981"/>
                  <a:pt x="304" y="1978"/>
                </a:cubicBezTo>
                <a:cubicBezTo>
                  <a:pt x="301" y="1975"/>
                  <a:pt x="332" y="1969"/>
                  <a:pt x="333" y="1945"/>
                </a:cubicBezTo>
                <a:cubicBezTo>
                  <a:pt x="333" y="1920"/>
                  <a:pt x="329" y="1916"/>
                  <a:pt x="331" y="1917"/>
                </a:cubicBezTo>
                <a:cubicBezTo>
                  <a:pt x="341" y="1924"/>
                  <a:pt x="341" y="1935"/>
                  <a:pt x="345" y="1927"/>
                </a:cubicBezTo>
                <a:cubicBezTo>
                  <a:pt x="348" y="1918"/>
                  <a:pt x="338" y="1904"/>
                  <a:pt x="331" y="1904"/>
                </a:cubicBezTo>
                <a:close/>
                <a:moveTo>
                  <a:pt x="306" y="1913"/>
                </a:moveTo>
                <a:cubicBezTo>
                  <a:pt x="289" y="1900"/>
                  <a:pt x="264" y="1915"/>
                  <a:pt x="264" y="1913"/>
                </a:cubicBezTo>
                <a:cubicBezTo>
                  <a:pt x="264" y="1912"/>
                  <a:pt x="273" y="1902"/>
                  <a:pt x="284" y="1902"/>
                </a:cubicBezTo>
                <a:cubicBezTo>
                  <a:pt x="301" y="1902"/>
                  <a:pt x="319" y="1916"/>
                  <a:pt x="310" y="1906"/>
                </a:cubicBezTo>
                <a:cubicBezTo>
                  <a:pt x="302" y="1896"/>
                  <a:pt x="296" y="1892"/>
                  <a:pt x="275" y="1892"/>
                </a:cubicBezTo>
                <a:cubicBezTo>
                  <a:pt x="254" y="1892"/>
                  <a:pt x="244" y="1907"/>
                  <a:pt x="244" y="1913"/>
                </a:cubicBezTo>
                <a:cubicBezTo>
                  <a:pt x="244" y="1916"/>
                  <a:pt x="255" y="1910"/>
                  <a:pt x="260" y="1908"/>
                </a:cubicBezTo>
                <a:cubicBezTo>
                  <a:pt x="251" y="1913"/>
                  <a:pt x="238" y="1934"/>
                  <a:pt x="242" y="1941"/>
                </a:cubicBezTo>
                <a:cubicBezTo>
                  <a:pt x="242" y="1942"/>
                  <a:pt x="252" y="1935"/>
                  <a:pt x="259" y="1924"/>
                </a:cubicBezTo>
                <a:cubicBezTo>
                  <a:pt x="268" y="1912"/>
                  <a:pt x="292" y="1916"/>
                  <a:pt x="292" y="1916"/>
                </a:cubicBezTo>
                <a:cubicBezTo>
                  <a:pt x="275" y="1922"/>
                  <a:pt x="269" y="1936"/>
                  <a:pt x="273" y="1944"/>
                </a:cubicBezTo>
                <a:cubicBezTo>
                  <a:pt x="275" y="1946"/>
                  <a:pt x="278" y="1942"/>
                  <a:pt x="283" y="1931"/>
                </a:cubicBezTo>
                <a:cubicBezTo>
                  <a:pt x="287" y="1924"/>
                  <a:pt x="294" y="1919"/>
                  <a:pt x="306" y="1920"/>
                </a:cubicBezTo>
                <a:cubicBezTo>
                  <a:pt x="317" y="1921"/>
                  <a:pt x="317" y="1931"/>
                  <a:pt x="317" y="1931"/>
                </a:cubicBezTo>
                <a:cubicBezTo>
                  <a:pt x="317" y="1931"/>
                  <a:pt x="323" y="1926"/>
                  <a:pt x="306" y="1913"/>
                </a:cubicBezTo>
                <a:close/>
                <a:moveTo>
                  <a:pt x="222" y="1879"/>
                </a:moveTo>
                <a:cubicBezTo>
                  <a:pt x="207" y="1882"/>
                  <a:pt x="200" y="1887"/>
                  <a:pt x="200" y="1887"/>
                </a:cubicBezTo>
                <a:cubicBezTo>
                  <a:pt x="200" y="1887"/>
                  <a:pt x="208" y="1878"/>
                  <a:pt x="220" y="1873"/>
                </a:cubicBezTo>
                <a:cubicBezTo>
                  <a:pt x="232" y="1867"/>
                  <a:pt x="236" y="1866"/>
                  <a:pt x="253" y="1868"/>
                </a:cubicBezTo>
                <a:cubicBezTo>
                  <a:pt x="269" y="1870"/>
                  <a:pt x="269" y="1869"/>
                  <a:pt x="252" y="1864"/>
                </a:cubicBezTo>
                <a:cubicBezTo>
                  <a:pt x="235" y="1858"/>
                  <a:pt x="216" y="1860"/>
                  <a:pt x="206" y="1864"/>
                </a:cubicBezTo>
                <a:cubicBezTo>
                  <a:pt x="196" y="1867"/>
                  <a:pt x="190" y="1879"/>
                  <a:pt x="185" y="1881"/>
                </a:cubicBezTo>
                <a:cubicBezTo>
                  <a:pt x="181" y="1883"/>
                  <a:pt x="180" y="1883"/>
                  <a:pt x="180" y="1874"/>
                </a:cubicBezTo>
                <a:cubicBezTo>
                  <a:pt x="179" y="1865"/>
                  <a:pt x="168" y="1869"/>
                  <a:pt x="166" y="1873"/>
                </a:cubicBezTo>
                <a:cubicBezTo>
                  <a:pt x="164" y="1877"/>
                  <a:pt x="164" y="1881"/>
                  <a:pt x="169" y="1886"/>
                </a:cubicBezTo>
                <a:cubicBezTo>
                  <a:pt x="173" y="1892"/>
                  <a:pt x="183" y="1887"/>
                  <a:pt x="181" y="1889"/>
                </a:cubicBezTo>
                <a:cubicBezTo>
                  <a:pt x="180" y="1891"/>
                  <a:pt x="177" y="1898"/>
                  <a:pt x="168" y="1902"/>
                </a:cubicBezTo>
                <a:cubicBezTo>
                  <a:pt x="160" y="1906"/>
                  <a:pt x="163" y="1899"/>
                  <a:pt x="163" y="1895"/>
                </a:cubicBezTo>
                <a:cubicBezTo>
                  <a:pt x="163" y="1892"/>
                  <a:pt x="164" y="1888"/>
                  <a:pt x="158" y="1888"/>
                </a:cubicBezTo>
                <a:cubicBezTo>
                  <a:pt x="153" y="1888"/>
                  <a:pt x="151" y="1893"/>
                  <a:pt x="150" y="1899"/>
                </a:cubicBezTo>
                <a:cubicBezTo>
                  <a:pt x="150" y="1905"/>
                  <a:pt x="156" y="1913"/>
                  <a:pt x="166" y="1913"/>
                </a:cubicBezTo>
                <a:cubicBezTo>
                  <a:pt x="175" y="1913"/>
                  <a:pt x="179" y="1908"/>
                  <a:pt x="179" y="1908"/>
                </a:cubicBezTo>
                <a:cubicBezTo>
                  <a:pt x="179" y="1908"/>
                  <a:pt x="172" y="1919"/>
                  <a:pt x="172" y="1926"/>
                </a:cubicBezTo>
                <a:cubicBezTo>
                  <a:pt x="172" y="1933"/>
                  <a:pt x="179" y="1937"/>
                  <a:pt x="183" y="1934"/>
                </a:cubicBezTo>
                <a:cubicBezTo>
                  <a:pt x="187" y="1930"/>
                  <a:pt x="185" y="1926"/>
                  <a:pt x="183" y="1922"/>
                </a:cubicBezTo>
                <a:cubicBezTo>
                  <a:pt x="180" y="1918"/>
                  <a:pt x="179" y="1918"/>
                  <a:pt x="187" y="1910"/>
                </a:cubicBezTo>
                <a:cubicBezTo>
                  <a:pt x="195" y="1901"/>
                  <a:pt x="201" y="1903"/>
                  <a:pt x="201" y="1903"/>
                </a:cubicBezTo>
                <a:cubicBezTo>
                  <a:pt x="201" y="1903"/>
                  <a:pt x="198" y="1910"/>
                  <a:pt x="198" y="1915"/>
                </a:cubicBezTo>
                <a:cubicBezTo>
                  <a:pt x="198" y="1921"/>
                  <a:pt x="197" y="1919"/>
                  <a:pt x="201" y="1927"/>
                </a:cubicBezTo>
                <a:cubicBezTo>
                  <a:pt x="205" y="1934"/>
                  <a:pt x="217" y="1936"/>
                  <a:pt x="217" y="1926"/>
                </a:cubicBezTo>
                <a:cubicBezTo>
                  <a:pt x="217" y="1921"/>
                  <a:pt x="211" y="1921"/>
                  <a:pt x="208" y="1917"/>
                </a:cubicBezTo>
                <a:cubicBezTo>
                  <a:pt x="204" y="1913"/>
                  <a:pt x="208" y="1905"/>
                  <a:pt x="214" y="1896"/>
                </a:cubicBezTo>
                <a:cubicBezTo>
                  <a:pt x="219" y="1888"/>
                  <a:pt x="228" y="1888"/>
                  <a:pt x="228" y="1888"/>
                </a:cubicBezTo>
                <a:cubicBezTo>
                  <a:pt x="228" y="1888"/>
                  <a:pt x="223" y="1895"/>
                  <a:pt x="223" y="1901"/>
                </a:cubicBezTo>
                <a:cubicBezTo>
                  <a:pt x="223" y="1907"/>
                  <a:pt x="229" y="1910"/>
                  <a:pt x="229" y="1910"/>
                </a:cubicBezTo>
                <a:cubicBezTo>
                  <a:pt x="229" y="1910"/>
                  <a:pt x="227" y="1905"/>
                  <a:pt x="242" y="1888"/>
                </a:cubicBezTo>
                <a:cubicBezTo>
                  <a:pt x="257" y="1872"/>
                  <a:pt x="291" y="1884"/>
                  <a:pt x="291" y="1884"/>
                </a:cubicBezTo>
                <a:cubicBezTo>
                  <a:pt x="291" y="1884"/>
                  <a:pt x="279" y="1877"/>
                  <a:pt x="269" y="1876"/>
                </a:cubicBezTo>
                <a:cubicBezTo>
                  <a:pt x="258" y="1875"/>
                  <a:pt x="237" y="1877"/>
                  <a:pt x="222" y="1879"/>
                </a:cubicBezTo>
                <a:close/>
                <a:moveTo>
                  <a:pt x="190" y="1840"/>
                </a:moveTo>
                <a:cubicBezTo>
                  <a:pt x="197" y="1836"/>
                  <a:pt x="204" y="1833"/>
                  <a:pt x="207" y="1832"/>
                </a:cubicBezTo>
                <a:cubicBezTo>
                  <a:pt x="204" y="1833"/>
                  <a:pt x="196" y="1835"/>
                  <a:pt x="185" y="1837"/>
                </a:cubicBezTo>
                <a:cubicBezTo>
                  <a:pt x="177" y="1838"/>
                  <a:pt x="174" y="1835"/>
                  <a:pt x="159" y="1834"/>
                </a:cubicBezTo>
                <a:cubicBezTo>
                  <a:pt x="144" y="1834"/>
                  <a:pt x="123" y="1840"/>
                  <a:pt x="110" y="1850"/>
                </a:cubicBezTo>
                <a:cubicBezTo>
                  <a:pt x="96" y="1860"/>
                  <a:pt x="78" y="1884"/>
                  <a:pt x="74" y="1892"/>
                </a:cubicBezTo>
                <a:cubicBezTo>
                  <a:pt x="70" y="1899"/>
                  <a:pt x="61" y="1907"/>
                  <a:pt x="58" y="1909"/>
                </a:cubicBezTo>
                <a:cubicBezTo>
                  <a:pt x="56" y="1912"/>
                  <a:pt x="54" y="1912"/>
                  <a:pt x="54" y="1912"/>
                </a:cubicBezTo>
                <a:cubicBezTo>
                  <a:pt x="54" y="1912"/>
                  <a:pt x="56" y="1914"/>
                  <a:pt x="61" y="1913"/>
                </a:cubicBezTo>
                <a:cubicBezTo>
                  <a:pt x="66" y="1912"/>
                  <a:pt x="69" y="1907"/>
                  <a:pt x="69" y="1907"/>
                </a:cubicBezTo>
                <a:cubicBezTo>
                  <a:pt x="69" y="1907"/>
                  <a:pt x="66" y="1918"/>
                  <a:pt x="66" y="1925"/>
                </a:cubicBezTo>
                <a:cubicBezTo>
                  <a:pt x="65" y="1931"/>
                  <a:pt x="70" y="1936"/>
                  <a:pt x="73" y="1938"/>
                </a:cubicBezTo>
                <a:cubicBezTo>
                  <a:pt x="77" y="1941"/>
                  <a:pt x="82" y="1942"/>
                  <a:pt x="87" y="1933"/>
                </a:cubicBezTo>
                <a:cubicBezTo>
                  <a:pt x="92" y="1924"/>
                  <a:pt x="82" y="1922"/>
                  <a:pt x="81" y="1925"/>
                </a:cubicBezTo>
                <a:cubicBezTo>
                  <a:pt x="79" y="1928"/>
                  <a:pt x="80" y="1929"/>
                  <a:pt x="76" y="1925"/>
                </a:cubicBezTo>
                <a:cubicBezTo>
                  <a:pt x="71" y="1920"/>
                  <a:pt x="74" y="1913"/>
                  <a:pt x="74" y="1907"/>
                </a:cubicBezTo>
                <a:cubicBezTo>
                  <a:pt x="74" y="1900"/>
                  <a:pt x="84" y="1885"/>
                  <a:pt x="84" y="1885"/>
                </a:cubicBezTo>
                <a:cubicBezTo>
                  <a:pt x="84" y="1885"/>
                  <a:pt x="82" y="1899"/>
                  <a:pt x="86" y="1914"/>
                </a:cubicBezTo>
                <a:cubicBezTo>
                  <a:pt x="90" y="1928"/>
                  <a:pt x="113" y="1940"/>
                  <a:pt x="113" y="1945"/>
                </a:cubicBezTo>
                <a:cubicBezTo>
                  <a:pt x="114" y="1950"/>
                  <a:pt x="117" y="1958"/>
                  <a:pt x="123" y="1949"/>
                </a:cubicBezTo>
                <a:cubicBezTo>
                  <a:pt x="128" y="1940"/>
                  <a:pt x="120" y="1931"/>
                  <a:pt x="120" y="1931"/>
                </a:cubicBezTo>
                <a:cubicBezTo>
                  <a:pt x="120" y="1931"/>
                  <a:pt x="131" y="1933"/>
                  <a:pt x="138" y="1922"/>
                </a:cubicBezTo>
                <a:cubicBezTo>
                  <a:pt x="144" y="1912"/>
                  <a:pt x="139" y="1905"/>
                  <a:pt x="133" y="1901"/>
                </a:cubicBezTo>
                <a:cubicBezTo>
                  <a:pt x="127" y="1896"/>
                  <a:pt x="116" y="1897"/>
                  <a:pt x="115" y="1904"/>
                </a:cubicBezTo>
                <a:cubicBezTo>
                  <a:pt x="113" y="1911"/>
                  <a:pt x="123" y="1911"/>
                  <a:pt x="125" y="1913"/>
                </a:cubicBezTo>
                <a:cubicBezTo>
                  <a:pt x="127" y="1915"/>
                  <a:pt x="126" y="1918"/>
                  <a:pt x="123" y="1920"/>
                </a:cubicBezTo>
                <a:cubicBezTo>
                  <a:pt x="120" y="1923"/>
                  <a:pt x="108" y="1920"/>
                  <a:pt x="105" y="1920"/>
                </a:cubicBezTo>
                <a:cubicBezTo>
                  <a:pt x="101" y="1919"/>
                  <a:pt x="89" y="1909"/>
                  <a:pt x="89" y="1894"/>
                </a:cubicBezTo>
                <a:cubicBezTo>
                  <a:pt x="88" y="1879"/>
                  <a:pt x="100" y="1870"/>
                  <a:pt x="97" y="1873"/>
                </a:cubicBezTo>
                <a:cubicBezTo>
                  <a:pt x="94" y="1876"/>
                  <a:pt x="93" y="1882"/>
                  <a:pt x="92" y="1888"/>
                </a:cubicBezTo>
                <a:cubicBezTo>
                  <a:pt x="90" y="1894"/>
                  <a:pt x="94" y="1905"/>
                  <a:pt x="102" y="1905"/>
                </a:cubicBezTo>
                <a:cubicBezTo>
                  <a:pt x="109" y="1906"/>
                  <a:pt x="113" y="1896"/>
                  <a:pt x="107" y="1889"/>
                </a:cubicBezTo>
                <a:cubicBezTo>
                  <a:pt x="102" y="1882"/>
                  <a:pt x="102" y="1881"/>
                  <a:pt x="110" y="1867"/>
                </a:cubicBezTo>
                <a:cubicBezTo>
                  <a:pt x="124" y="1842"/>
                  <a:pt x="150" y="1845"/>
                  <a:pt x="150" y="1845"/>
                </a:cubicBezTo>
                <a:cubicBezTo>
                  <a:pt x="150" y="1845"/>
                  <a:pt x="136" y="1856"/>
                  <a:pt x="129" y="1861"/>
                </a:cubicBezTo>
                <a:cubicBezTo>
                  <a:pt x="123" y="1867"/>
                  <a:pt x="122" y="1873"/>
                  <a:pt x="124" y="1880"/>
                </a:cubicBezTo>
                <a:cubicBezTo>
                  <a:pt x="126" y="1887"/>
                  <a:pt x="134" y="1892"/>
                  <a:pt x="141" y="1887"/>
                </a:cubicBezTo>
                <a:cubicBezTo>
                  <a:pt x="147" y="1883"/>
                  <a:pt x="144" y="1876"/>
                  <a:pt x="142" y="1875"/>
                </a:cubicBezTo>
                <a:cubicBezTo>
                  <a:pt x="140" y="1874"/>
                  <a:pt x="135" y="1875"/>
                  <a:pt x="133" y="1873"/>
                </a:cubicBezTo>
                <a:cubicBezTo>
                  <a:pt x="132" y="1871"/>
                  <a:pt x="133" y="1868"/>
                  <a:pt x="140" y="1861"/>
                </a:cubicBezTo>
                <a:cubicBezTo>
                  <a:pt x="146" y="1854"/>
                  <a:pt x="157" y="1850"/>
                  <a:pt x="162" y="1847"/>
                </a:cubicBezTo>
                <a:cubicBezTo>
                  <a:pt x="167" y="1844"/>
                  <a:pt x="176" y="1845"/>
                  <a:pt x="176" y="1845"/>
                </a:cubicBezTo>
                <a:cubicBezTo>
                  <a:pt x="176" y="1845"/>
                  <a:pt x="173" y="1853"/>
                  <a:pt x="173" y="1857"/>
                </a:cubicBezTo>
                <a:cubicBezTo>
                  <a:pt x="173" y="1861"/>
                  <a:pt x="179" y="1864"/>
                  <a:pt x="182" y="1865"/>
                </a:cubicBezTo>
                <a:cubicBezTo>
                  <a:pt x="185" y="1867"/>
                  <a:pt x="190" y="1864"/>
                  <a:pt x="190" y="1861"/>
                </a:cubicBezTo>
                <a:cubicBezTo>
                  <a:pt x="190" y="1857"/>
                  <a:pt x="186" y="1855"/>
                  <a:pt x="186" y="1851"/>
                </a:cubicBezTo>
                <a:cubicBezTo>
                  <a:pt x="186" y="1848"/>
                  <a:pt x="181" y="1847"/>
                  <a:pt x="190" y="1840"/>
                </a:cubicBezTo>
                <a:close/>
                <a:moveTo>
                  <a:pt x="37" y="1904"/>
                </a:moveTo>
                <a:cubicBezTo>
                  <a:pt x="50" y="1885"/>
                  <a:pt x="78" y="1874"/>
                  <a:pt x="78" y="1874"/>
                </a:cubicBezTo>
                <a:cubicBezTo>
                  <a:pt x="78" y="1874"/>
                  <a:pt x="46" y="1880"/>
                  <a:pt x="24" y="1906"/>
                </a:cubicBezTo>
                <a:cubicBezTo>
                  <a:pt x="13" y="1919"/>
                  <a:pt x="5" y="1933"/>
                  <a:pt x="1" y="1946"/>
                </a:cubicBezTo>
                <a:cubicBezTo>
                  <a:pt x="1" y="1974"/>
                  <a:pt x="1" y="1974"/>
                  <a:pt x="1" y="1974"/>
                </a:cubicBezTo>
                <a:cubicBezTo>
                  <a:pt x="4" y="1990"/>
                  <a:pt x="11" y="1995"/>
                  <a:pt x="15" y="2000"/>
                </a:cubicBezTo>
                <a:cubicBezTo>
                  <a:pt x="20" y="2006"/>
                  <a:pt x="12" y="1994"/>
                  <a:pt x="10" y="1987"/>
                </a:cubicBezTo>
                <a:cubicBezTo>
                  <a:pt x="8" y="1981"/>
                  <a:pt x="6" y="1974"/>
                  <a:pt x="6" y="1962"/>
                </a:cubicBezTo>
                <a:cubicBezTo>
                  <a:pt x="6" y="1951"/>
                  <a:pt x="16" y="1935"/>
                  <a:pt x="16" y="1935"/>
                </a:cubicBezTo>
                <a:cubicBezTo>
                  <a:pt x="16" y="1935"/>
                  <a:pt x="9" y="1950"/>
                  <a:pt x="10" y="1958"/>
                </a:cubicBezTo>
                <a:cubicBezTo>
                  <a:pt x="11" y="1966"/>
                  <a:pt x="13" y="1984"/>
                  <a:pt x="19" y="1991"/>
                </a:cubicBezTo>
                <a:cubicBezTo>
                  <a:pt x="26" y="1997"/>
                  <a:pt x="31" y="2000"/>
                  <a:pt x="39" y="1998"/>
                </a:cubicBezTo>
                <a:cubicBezTo>
                  <a:pt x="47" y="1996"/>
                  <a:pt x="49" y="2002"/>
                  <a:pt x="41" y="2003"/>
                </a:cubicBezTo>
                <a:cubicBezTo>
                  <a:pt x="34" y="2004"/>
                  <a:pt x="31" y="2005"/>
                  <a:pt x="26" y="2002"/>
                </a:cubicBezTo>
                <a:cubicBezTo>
                  <a:pt x="21" y="2000"/>
                  <a:pt x="19" y="1998"/>
                  <a:pt x="19" y="1998"/>
                </a:cubicBezTo>
                <a:cubicBezTo>
                  <a:pt x="19" y="1998"/>
                  <a:pt x="20" y="2002"/>
                  <a:pt x="19" y="2006"/>
                </a:cubicBezTo>
                <a:cubicBezTo>
                  <a:pt x="17" y="2011"/>
                  <a:pt x="15" y="2013"/>
                  <a:pt x="11" y="2011"/>
                </a:cubicBezTo>
                <a:cubicBezTo>
                  <a:pt x="7" y="2008"/>
                  <a:pt x="0" y="2013"/>
                  <a:pt x="7" y="2019"/>
                </a:cubicBezTo>
                <a:cubicBezTo>
                  <a:pt x="14" y="2024"/>
                  <a:pt x="19" y="2027"/>
                  <a:pt x="25" y="2024"/>
                </a:cubicBezTo>
                <a:cubicBezTo>
                  <a:pt x="31" y="2021"/>
                  <a:pt x="28" y="2016"/>
                  <a:pt x="28" y="2016"/>
                </a:cubicBezTo>
                <a:cubicBezTo>
                  <a:pt x="28" y="2016"/>
                  <a:pt x="34" y="2022"/>
                  <a:pt x="38" y="2022"/>
                </a:cubicBezTo>
                <a:cubicBezTo>
                  <a:pt x="42" y="2021"/>
                  <a:pt x="46" y="2021"/>
                  <a:pt x="51" y="2016"/>
                </a:cubicBezTo>
                <a:cubicBezTo>
                  <a:pt x="57" y="2011"/>
                  <a:pt x="60" y="2005"/>
                  <a:pt x="60" y="1999"/>
                </a:cubicBezTo>
                <a:cubicBezTo>
                  <a:pt x="60" y="1992"/>
                  <a:pt x="59" y="1985"/>
                  <a:pt x="54" y="1982"/>
                </a:cubicBezTo>
                <a:cubicBezTo>
                  <a:pt x="49" y="1980"/>
                  <a:pt x="45" y="1984"/>
                  <a:pt x="45" y="1987"/>
                </a:cubicBezTo>
                <a:cubicBezTo>
                  <a:pt x="45" y="1991"/>
                  <a:pt x="36" y="1996"/>
                  <a:pt x="28" y="1989"/>
                </a:cubicBezTo>
                <a:cubicBezTo>
                  <a:pt x="20" y="1983"/>
                  <a:pt x="15" y="1971"/>
                  <a:pt x="15" y="1964"/>
                </a:cubicBezTo>
                <a:cubicBezTo>
                  <a:pt x="15" y="1957"/>
                  <a:pt x="15" y="1954"/>
                  <a:pt x="17" y="1947"/>
                </a:cubicBezTo>
                <a:cubicBezTo>
                  <a:pt x="20" y="1940"/>
                  <a:pt x="27" y="1927"/>
                  <a:pt x="27" y="1927"/>
                </a:cubicBezTo>
                <a:cubicBezTo>
                  <a:pt x="27" y="1927"/>
                  <a:pt x="24" y="1936"/>
                  <a:pt x="25" y="1946"/>
                </a:cubicBezTo>
                <a:cubicBezTo>
                  <a:pt x="26" y="1956"/>
                  <a:pt x="28" y="1964"/>
                  <a:pt x="34" y="1967"/>
                </a:cubicBezTo>
                <a:cubicBezTo>
                  <a:pt x="40" y="1971"/>
                  <a:pt x="40" y="1976"/>
                  <a:pt x="49" y="1974"/>
                </a:cubicBezTo>
                <a:cubicBezTo>
                  <a:pt x="56" y="1972"/>
                  <a:pt x="55" y="1966"/>
                  <a:pt x="52" y="1962"/>
                </a:cubicBezTo>
                <a:cubicBezTo>
                  <a:pt x="48" y="1959"/>
                  <a:pt x="44" y="1961"/>
                  <a:pt x="44" y="1961"/>
                </a:cubicBezTo>
                <a:cubicBezTo>
                  <a:pt x="44" y="1961"/>
                  <a:pt x="49" y="1952"/>
                  <a:pt x="49" y="1946"/>
                </a:cubicBezTo>
                <a:cubicBezTo>
                  <a:pt x="48" y="1940"/>
                  <a:pt x="47" y="1934"/>
                  <a:pt x="44" y="1930"/>
                </a:cubicBezTo>
                <a:cubicBezTo>
                  <a:pt x="40" y="1926"/>
                  <a:pt x="38" y="1922"/>
                  <a:pt x="38" y="1922"/>
                </a:cubicBezTo>
                <a:cubicBezTo>
                  <a:pt x="38" y="1922"/>
                  <a:pt x="41" y="1937"/>
                  <a:pt x="42" y="1944"/>
                </a:cubicBezTo>
                <a:cubicBezTo>
                  <a:pt x="42" y="1951"/>
                  <a:pt x="37" y="1956"/>
                  <a:pt x="37" y="1956"/>
                </a:cubicBezTo>
                <a:cubicBezTo>
                  <a:pt x="37" y="1956"/>
                  <a:pt x="32" y="1945"/>
                  <a:pt x="32" y="1934"/>
                </a:cubicBezTo>
                <a:cubicBezTo>
                  <a:pt x="33" y="1922"/>
                  <a:pt x="31" y="1912"/>
                  <a:pt x="37" y="1904"/>
                </a:cubicBezTo>
                <a:close/>
                <a:moveTo>
                  <a:pt x="12" y="2034"/>
                </a:moveTo>
                <a:cubicBezTo>
                  <a:pt x="8" y="2031"/>
                  <a:pt x="4" y="2027"/>
                  <a:pt x="1" y="2024"/>
                </a:cubicBezTo>
                <a:cubicBezTo>
                  <a:pt x="1" y="2038"/>
                  <a:pt x="1" y="2038"/>
                  <a:pt x="1" y="2038"/>
                </a:cubicBezTo>
                <a:cubicBezTo>
                  <a:pt x="2" y="2040"/>
                  <a:pt x="4" y="2041"/>
                  <a:pt x="6" y="2043"/>
                </a:cubicBezTo>
                <a:cubicBezTo>
                  <a:pt x="19" y="2057"/>
                  <a:pt x="14" y="2060"/>
                  <a:pt x="1" y="2049"/>
                </a:cubicBezTo>
                <a:cubicBezTo>
                  <a:pt x="1" y="2063"/>
                  <a:pt x="1" y="2063"/>
                  <a:pt x="1" y="2063"/>
                </a:cubicBezTo>
                <a:cubicBezTo>
                  <a:pt x="8" y="2069"/>
                  <a:pt x="19" y="2072"/>
                  <a:pt x="24" y="2070"/>
                </a:cubicBezTo>
                <a:cubicBezTo>
                  <a:pt x="28" y="2069"/>
                  <a:pt x="26" y="2057"/>
                  <a:pt x="24" y="2052"/>
                </a:cubicBezTo>
                <a:cubicBezTo>
                  <a:pt x="21" y="2044"/>
                  <a:pt x="18" y="2039"/>
                  <a:pt x="12" y="2034"/>
                </a:cubicBezTo>
                <a:close/>
                <a:moveTo>
                  <a:pt x="105" y="1815"/>
                </a:moveTo>
                <a:cubicBezTo>
                  <a:pt x="99" y="1805"/>
                  <a:pt x="101" y="1818"/>
                  <a:pt x="102" y="1819"/>
                </a:cubicBezTo>
                <a:cubicBezTo>
                  <a:pt x="105" y="1822"/>
                  <a:pt x="107" y="1824"/>
                  <a:pt x="107" y="1824"/>
                </a:cubicBezTo>
                <a:cubicBezTo>
                  <a:pt x="107" y="1824"/>
                  <a:pt x="96" y="1825"/>
                  <a:pt x="87" y="1818"/>
                </a:cubicBezTo>
                <a:cubicBezTo>
                  <a:pt x="82" y="1814"/>
                  <a:pt x="79" y="1807"/>
                  <a:pt x="78" y="1803"/>
                </a:cubicBezTo>
                <a:cubicBezTo>
                  <a:pt x="75" y="1793"/>
                  <a:pt x="73" y="1804"/>
                  <a:pt x="74" y="1808"/>
                </a:cubicBezTo>
                <a:cubicBezTo>
                  <a:pt x="76" y="1813"/>
                  <a:pt x="78" y="1816"/>
                  <a:pt x="81" y="1818"/>
                </a:cubicBezTo>
                <a:cubicBezTo>
                  <a:pt x="84" y="1820"/>
                  <a:pt x="86" y="1823"/>
                  <a:pt x="86" y="1823"/>
                </a:cubicBezTo>
                <a:cubicBezTo>
                  <a:pt x="86" y="1823"/>
                  <a:pt x="71" y="1822"/>
                  <a:pt x="64" y="1815"/>
                </a:cubicBezTo>
                <a:cubicBezTo>
                  <a:pt x="56" y="1807"/>
                  <a:pt x="61" y="1798"/>
                  <a:pt x="62" y="1796"/>
                </a:cubicBezTo>
                <a:cubicBezTo>
                  <a:pt x="66" y="1792"/>
                  <a:pt x="73" y="1790"/>
                  <a:pt x="73" y="1790"/>
                </a:cubicBezTo>
                <a:cubicBezTo>
                  <a:pt x="73" y="1790"/>
                  <a:pt x="64" y="1788"/>
                  <a:pt x="57" y="1794"/>
                </a:cubicBezTo>
                <a:cubicBezTo>
                  <a:pt x="51" y="1799"/>
                  <a:pt x="54" y="1814"/>
                  <a:pt x="73" y="1825"/>
                </a:cubicBezTo>
                <a:cubicBezTo>
                  <a:pt x="73" y="1825"/>
                  <a:pt x="65" y="1822"/>
                  <a:pt x="60" y="1825"/>
                </a:cubicBezTo>
                <a:cubicBezTo>
                  <a:pt x="57" y="1827"/>
                  <a:pt x="55" y="1827"/>
                  <a:pt x="54" y="1828"/>
                </a:cubicBezTo>
                <a:cubicBezTo>
                  <a:pt x="55" y="1828"/>
                  <a:pt x="57" y="1828"/>
                  <a:pt x="60" y="1830"/>
                </a:cubicBezTo>
                <a:cubicBezTo>
                  <a:pt x="65" y="1833"/>
                  <a:pt x="74" y="1831"/>
                  <a:pt x="74" y="1831"/>
                </a:cubicBezTo>
                <a:cubicBezTo>
                  <a:pt x="54" y="1841"/>
                  <a:pt x="51" y="1856"/>
                  <a:pt x="57" y="1861"/>
                </a:cubicBezTo>
                <a:cubicBezTo>
                  <a:pt x="64" y="1867"/>
                  <a:pt x="73" y="1865"/>
                  <a:pt x="73" y="1865"/>
                </a:cubicBezTo>
                <a:cubicBezTo>
                  <a:pt x="73" y="1865"/>
                  <a:pt x="66" y="1863"/>
                  <a:pt x="62" y="1859"/>
                </a:cubicBezTo>
                <a:cubicBezTo>
                  <a:pt x="60" y="1858"/>
                  <a:pt x="56" y="1848"/>
                  <a:pt x="63" y="1841"/>
                </a:cubicBezTo>
                <a:cubicBezTo>
                  <a:pt x="71" y="1833"/>
                  <a:pt x="86" y="1832"/>
                  <a:pt x="86" y="1832"/>
                </a:cubicBezTo>
                <a:cubicBezTo>
                  <a:pt x="86" y="1832"/>
                  <a:pt x="83" y="1835"/>
                  <a:pt x="81" y="1837"/>
                </a:cubicBezTo>
                <a:cubicBezTo>
                  <a:pt x="78" y="1839"/>
                  <a:pt x="75" y="1842"/>
                  <a:pt x="74" y="1847"/>
                </a:cubicBezTo>
                <a:cubicBezTo>
                  <a:pt x="73" y="1852"/>
                  <a:pt x="75" y="1861"/>
                  <a:pt x="78" y="1852"/>
                </a:cubicBezTo>
                <a:cubicBezTo>
                  <a:pt x="79" y="1848"/>
                  <a:pt x="81" y="1842"/>
                  <a:pt x="86" y="1838"/>
                </a:cubicBezTo>
                <a:cubicBezTo>
                  <a:pt x="96" y="1831"/>
                  <a:pt x="107" y="1831"/>
                  <a:pt x="107" y="1831"/>
                </a:cubicBezTo>
                <a:cubicBezTo>
                  <a:pt x="107" y="1831"/>
                  <a:pt x="105" y="1833"/>
                  <a:pt x="102" y="1836"/>
                </a:cubicBezTo>
                <a:cubicBezTo>
                  <a:pt x="100" y="1837"/>
                  <a:pt x="98" y="1850"/>
                  <a:pt x="105" y="1841"/>
                </a:cubicBezTo>
                <a:cubicBezTo>
                  <a:pt x="110" y="1834"/>
                  <a:pt x="126" y="1828"/>
                  <a:pt x="126" y="1828"/>
                </a:cubicBezTo>
                <a:cubicBezTo>
                  <a:pt x="126" y="1828"/>
                  <a:pt x="110" y="1822"/>
                  <a:pt x="105" y="1815"/>
                </a:cubicBezTo>
                <a:close/>
                <a:moveTo>
                  <a:pt x="48" y="1822"/>
                </a:moveTo>
                <a:cubicBezTo>
                  <a:pt x="51" y="1821"/>
                  <a:pt x="49" y="1816"/>
                  <a:pt x="46" y="1810"/>
                </a:cubicBezTo>
                <a:cubicBezTo>
                  <a:pt x="43" y="1805"/>
                  <a:pt x="36" y="1801"/>
                  <a:pt x="32" y="1799"/>
                </a:cubicBezTo>
                <a:cubicBezTo>
                  <a:pt x="28" y="1796"/>
                  <a:pt x="27" y="1792"/>
                  <a:pt x="27" y="1792"/>
                </a:cubicBezTo>
                <a:cubicBezTo>
                  <a:pt x="27" y="1792"/>
                  <a:pt x="28" y="1797"/>
                  <a:pt x="27" y="1799"/>
                </a:cubicBezTo>
                <a:cubicBezTo>
                  <a:pt x="26" y="1802"/>
                  <a:pt x="26" y="1805"/>
                  <a:pt x="29" y="1809"/>
                </a:cubicBezTo>
                <a:cubicBezTo>
                  <a:pt x="33" y="1813"/>
                  <a:pt x="43" y="1817"/>
                  <a:pt x="42" y="1818"/>
                </a:cubicBezTo>
                <a:cubicBezTo>
                  <a:pt x="41" y="1820"/>
                  <a:pt x="40" y="1820"/>
                  <a:pt x="28" y="1819"/>
                </a:cubicBezTo>
                <a:cubicBezTo>
                  <a:pt x="16" y="1818"/>
                  <a:pt x="11" y="1828"/>
                  <a:pt x="5" y="1828"/>
                </a:cubicBezTo>
                <a:cubicBezTo>
                  <a:pt x="10" y="1828"/>
                  <a:pt x="17" y="1838"/>
                  <a:pt x="28" y="1838"/>
                </a:cubicBezTo>
                <a:cubicBezTo>
                  <a:pt x="40" y="1837"/>
                  <a:pt x="41" y="1838"/>
                  <a:pt x="42" y="1839"/>
                </a:cubicBezTo>
                <a:cubicBezTo>
                  <a:pt x="43" y="1841"/>
                  <a:pt x="33" y="1845"/>
                  <a:pt x="29" y="1849"/>
                </a:cubicBezTo>
                <a:cubicBezTo>
                  <a:pt x="26" y="1853"/>
                  <a:pt x="26" y="1855"/>
                  <a:pt x="27" y="1858"/>
                </a:cubicBezTo>
                <a:cubicBezTo>
                  <a:pt x="28" y="1860"/>
                  <a:pt x="27" y="1865"/>
                  <a:pt x="27" y="1865"/>
                </a:cubicBezTo>
                <a:cubicBezTo>
                  <a:pt x="27" y="1865"/>
                  <a:pt x="28" y="1861"/>
                  <a:pt x="32" y="1859"/>
                </a:cubicBezTo>
                <a:cubicBezTo>
                  <a:pt x="36" y="1856"/>
                  <a:pt x="43" y="1853"/>
                  <a:pt x="46" y="1848"/>
                </a:cubicBezTo>
                <a:cubicBezTo>
                  <a:pt x="49" y="1843"/>
                  <a:pt x="51" y="1837"/>
                  <a:pt x="48" y="1835"/>
                </a:cubicBezTo>
                <a:cubicBezTo>
                  <a:pt x="45" y="1833"/>
                  <a:pt x="38" y="1832"/>
                  <a:pt x="32" y="1832"/>
                </a:cubicBezTo>
                <a:cubicBezTo>
                  <a:pt x="26" y="1832"/>
                  <a:pt x="23" y="1828"/>
                  <a:pt x="23" y="1828"/>
                </a:cubicBezTo>
                <a:cubicBezTo>
                  <a:pt x="23" y="1828"/>
                  <a:pt x="26" y="1825"/>
                  <a:pt x="32" y="1825"/>
                </a:cubicBezTo>
                <a:cubicBezTo>
                  <a:pt x="38" y="1825"/>
                  <a:pt x="45" y="1824"/>
                  <a:pt x="48" y="1822"/>
                </a:cubicBezTo>
                <a:close/>
                <a:moveTo>
                  <a:pt x="341" y="2135"/>
                </a:moveTo>
                <a:cubicBezTo>
                  <a:pt x="341" y="2141"/>
                  <a:pt x="343" y="2146"/>
                  <a:pt x="349" y="2146"/>
                </a:cubicBezTo>
                <a:cubicBezTo>
                  <a:pt x="355" y="2146"/>
                  <a:pt x="353" y="2142"/>
                  <a:pt x="353" y="2138"/>
                </a:cubicBezTo>
                <a:cubicBezTo>
                  <a:pt x="353" y="2135"/>
                  <a:pt x="351" y="2127"/>
                  <a:pt x="359" y="2131"/>
                </a:cubicBezTo>
                <a:cubicBezTo>
                  <a:pt x="360" y="2132"/>
                  <a:pt x="360" y="2132"/>
                  <a:pt x="361" y="2133"/>
                </a:cubicBezTo>
                <a:cubicBezTo>
                  <a:pt x="361" y="2121"/>
                  <a:pt x="361" y="2121"/>
                  <a:pt x="361" y="2121"/>
                </a:cubicBezTo>
                <a:cubicBezTo>
                  <a:pt x="360" y="2121"/>
                  <a:pt x="358" y="2121"/>
                  <a:pt x="356" y="2121"/>
                </a:cubicBezTo>
                <a:cubicBezTo>
                  <a:pt x="347" y="2121"/>
                  <a:pt x="340" y="2129"/>
                  <a:pt x="341" y="2135"/>
                </a:cubicBezTo>
                <a:close/>
                <a:moveTo>
                  <a:pt x="361" y="2164"/>
                </a:moveTo>
                <a:cubicBezTo>
                  <a:pt x="361" y="2161"/>
                  <a:pt x="361" y="2161"/>
                  <a:pt x="361" y="2161"/>
                </a:cubicBezTo>
                <a:cubicBezTo>
                  <a:pt x="357" y="2161"/>
                  <a:pt x="357" y="2161"/>
                  <a:pt x="357" y="2161"/>
                </a:cubicBezTo>
                <a:cubicBezTo>
                  <a:pt x="358" y="2162"/>
                  <a:pt x="359" y="2163"/>
                  <a:pt x="361" y="2164"/>
                </a:cubicBezTo>
                <a:close/>
                <a:moveTo>
                  <a:pt x="359" y="2147"/>
                </a:moveTo>
                <a:cubicBezTo>
                  <a:pt x="355" y="2152"/>
                  <a:pt x="354" y="2157"/>
                  <a:pt x="357" y="2161"/>
                </a:cubicBezTo>
                <a:cubicBezTo>
                  <a:pt x="357" y="2161"/>
                  <a:pt x="357" y="2161"/>
                  <a:pt x="357" y="2161"/>
                </a:cubicBezTo>
                <a:cubicBezTo>
                  <a:pt x="361" y="2161"/>
                  <a:pt x="361" y="2161"/>
                  <a:pt x="361" y="2161"/>
                </a:cubicBezTo>
                <a:cubicBezTo>
                  <a:pt x="361" y="2146"/>
                  <a:pt x="361" y="2146"/>
                  <a:pt x="361" y="2146"/>
                </a:cubicBezTo>
                <a:cubicBezTo>
                  <a:pt x="360" y="2146"/>
                  <a:pt x="360" y="2147"/>
                  <a:pt x="359" y="2147"/>
                </a:cubicBezTo>
                <a:close/>
                <a:moveTo>
                  <a:pt x="298" y="2142"/>
                </a:moveTo>
                <a:cubicBezTo>
                  <a:pt x="304" y="2135"/>
                  <a:pt x="299" y="2125"/>
                  <a:pt x="292" y="2126"/>
                </a:cubicBezTo>
                <a:cubicBezTo>
                  <a:pt x="285" y="2127"/>
                  <a:pt x="280" y="2138"/>
                  <a:pt x="282" y="2144"/>
                </a:cubicBezTo>
                <a:cubicBezTo>
                  <a:pt x="284" y="2150"/>
                  <a:pt x="284" y="2155"/>
                  <a:pt x="287" y="2159"/>
                </a:cubicBezTo>
                <a:cubicBezTo>
                  <a:pt x="290" y="2162"/>
                  <a:pt x="279" y="2152"/>
                  <a:pt x="279" y="2137"/>
                </a:cubicBezTo>
                <a:cubicBezTo>
                  <a:pt x="280" y="2123"/>
                  <a:pt x="292" y="2113"/>
                  <a:pt x="295" y="2112"/>
                </a:cubicBezTo>
                <a:cubicBezTo>
                  <a:pt x="299" y="2111"/>
                  <a:pt x="311" y="2108"/>
                  <a:pt x="313" y="2111"/>
                </a:cubicBezTo>
                <a:cubicBezTo>
                  <a:pt x="316" y="2114"/>
                  <a:pt x="317" y="2117"/>
                  <a:pt x="316" y="2119"/>
                </a:cubicBezTo>
                <a:cubicBezTo>
                  <a:pt x="314" y="2121"/>
                  <a:pt x="303" y="2121"/>
                  <a:pt x="305" y="2127"/>
                </a:cubicBezTo>
                <a:cubicBezTo>
                  <a:pt x="307" y="2134"/>
                  <a:pt x="318" y="2135"/>
                  <a:pt x="324" y="2131"/>
                </a:cubicBezTo>
                <a:cubicBezTo>
                  <a:pt x="329" y="2127"/>
                  <a:pt x="335" y="2120"/>
                  <a:pt x="328" y="2109"/>
                </a:cubicBezTo>
                <a:cubicBezTo>
                  <a:pt x="321" y="2098"/>
                  <a:pt x="310" y="2101"/>
                  <a:pt x="310" y="2101"/>
                </a:cubicBezTo>
                <a:cubicBezTo>
                  <a:pt x="310" y="2101"/>
                  <a:pt x="319" y="2092"/>
                  <a:pt x="313" y="2083"/>
                </a:cubicBezTo>
                <a:cubicBezTo>
                  <a:pt x="307" y="2073"/>
                  <a:pt x="304" y="2082"/>
                  <a:pt x="304" y="2087"/>
                </a:cubicBezTo>
                <a:cubicBezTo>
                  <a:pt x="303" y="2091"/>
                  <a:pt x="281" y="2104"/>
                  <a:pt x="277" y="2118"/>
                </a:cubicBezTo>
                <a:cubicBezTo>
                  <a:pt x="273" y="2132"/>
                  <a:pt x="274" y="2147"/>
                  <a:pt x="274" y="2147"/>
                </a:cubicBezTo>
                <a:cubicBezTo>
                  <a:pt x="274" y="2147"/>
                  <a:pt x="265" y="2131"/>
                  <a:pt x="265" y="2125"/>
                </a:cubicBezTo>
                <a:cubicBezTo>
                  <a:pt x="265" y="2118"/>
                  <a:pt x="262" y="2111"/>
                  <a:pt x="266" y="2107"/>
                </a:cubicBezTo>
                <a:cubicBezTo>
                  <a:pt x="271" y="2102"/>
                  <a:pt x="270" y="2104"/>
                  <a:pt x="271" y="2107"/>
                </a:cubicBezTo>
                <a:cubicBezTo>
                  <a:pt x="273" y="2110"/>
                  <a:pt x="282" y="2108"/>
                  <a:pt x="278" y="2099"/>
                </a:cubicBezTo>
                <a:cubicBezTo>
                  <a:pt x="273" y="2090"/>
                  <a:pt x="267" y="2091"/>
                  <a:pt x="264" y="2093"/>
                </a:cubicBezTo>
                <a:cubicBezTo>
                  <a:pt x="261" y="2096"/>
                  <a:pt x="256" y="2100"/>
                  <a:pt x="256" y="2107"/>
                </a:cubicBezTo>
                <a:cubicBezTo>
                  <a:pt x="257" y="2113"/>
                  <a:pt x="259" y="2124"/>
                  <a:pt x="259" y="2124"/>
                </a:cubicBezTo>
                <a:cubicBezTo>
                  <a:pt x="259" y="2124"/>
                  <a:pt x="257" y="2120"/>
                  <a:pt x="252" y="2118"/>
                </a:cubicBezTo>
                <a:cubicBezTo>
                  <a:pt x="247" y="2117"/>
                  <a:pt x="245" y="2120"/>
                  <a:pt x="245" y="2120"/>
                </a:cubicBezTo>
                <a:cubicBezTo>
                  <a:pt x="245" y="2120"/>
                  <a:pt x="247" y="2120"/>
                  <a:pt x="249" y="2123"/>
                </a:cubicBezTo>
                <a:cubicBezTo>
                  <a:pt x="251" y="2125"/>
                  <a:pt x="261" y="2132"/>
                  <a:pt x="265" y="2140"/>
                </a:cubicBezTo>
                <a:cubicBezTo>
                  <a:pt x="267" y="2144"/>
                  <a:pt x="273" y="2152"/>
                  <a:pt x="280" y="2161"/>
                </a:cubicBezTo>
                <a:cubicBezTo>
                  <a:pt x="299" y="2161"/>
                  <a:pt x="299" y="2161"/>
                  <a:pt x="299" y="2161"/>
                </a:cubicBezTo>
                <a:cubicBezTo>
                  <a:pt x="293" y="2150"/>
                  <a:pt x="293" y="2149"/>
                  <a:pt x="298" y="2142"/>
                </a:cubicBezTo>
                <a:close/>
                <a:moveTo>
                  <a:pt x="324" y="2159"/>
                </a:moveTo>
                <a:cubicBezTo>
                  <a:pt x="325" y="2157"/>
                  <a:pt x="331" y="2158"/>
                  <a:pt x="333" y="2156"/>
                </a:cubicBezTo>
                <a:cubicBezTo>
                  <a:pt x="335" y="2155"/>
                  <a:pt x="338" y="2149"/>
                  <a:pt x="331" y="2144"/>
                </a:cubicBezTo>
                <a:cubicBezTo>
                  <a:pt x="325" y="2140"/>
                  <a:pt x="316" y="2144"/>
                  <a:pt x="314" y="2152"/>
                </a:cubicBezTo>
                <a:cubicBezTo>
                  <a:pt x="313" y="2155"/>
                  <a:pt x="313" y="2158"/>
                  <a:pt x="314" y="2161"/>
                </a:cubicBezTo>
                <a:cubicBezTo>
                  <a:pt x="324" y="2161"/>
                  <a:pt x="324" y="2161"/>
                  <a:pt x="324" y="2161"/>
                </a:cubicBezTo>
                <a:cubicBezTo>
                  <a:pt x="323" y="2160"/>
                  <a:pt x="324" y="2160"/>
                  <a:pt x="324" y="2159"/>
                </a:cubicBezTo>
                <a:close/>
                <a:moveTo>
                  <a:pt x="228" y="2129"/>
                </a:moveTo>
                <a:cubicBezTo>
                  <a:pt x="222" y="2120"/>
                  <a:pt x="224" y="2111"/>
                  <a:pt x="223" y="2099"/>
                </a:cubicBezTo>
                <a:cubicBezTo>
                  <a:pt x="222" y="2087"/>
                  <a:pt x="228" y="2076"/>
                  <a:pt x="228" y="2076"/>
                </a:cubicBezTo>
                <a:cubicBezTo>
                  <a:pt x="228" y="2076"/>
                  <a:pt x="233" y="2082"/>
                  <a:pt x="232" y="2089"/>
                </a:cubicBezTo>
                <a:cubicBezTo>
                  <a:pt x="232" y="2096"/>
                  <a:pt x="229" y="2111"/>
                  <a:pt x="229" y="2111"/>
                </a:cubicBezTo>
                <a:cubicBezTo>
                  <a:pt x="229" y="2111"/>
                  <a:pt x="231" y="2106"/>
                  <a:pt x="234" y="2102"/>
                </a:cubicBezTo>
                <a:cubicBezTo>
                  <a:pt x="237" y="2099"/>
                  <a:pt x="239" y="2092"/>
                  <a:pt x="239" y="2086"/>
                </a:cubicBezTo>
                <a:cubicBezTo>
                  <a:pt x="240" y="2080"/>
                  <a:pt x="234" y="2071"/>
                  <a:pt x="234" y="2071"/>
                </a:cubicBezTo>
                <a:cubicBezTo>
                  <a:pt x="234" y="2071"/>
                  <a:pt x="239" y="2073"/>
                  <a:pt x="242" y="2070"/>
                </a:cubicBezTo>
                <a:cubicBezTo>
                  <a:pt x="246" y="2067"/>
                  <a:pt x="247" y="2060"/>
                  <a:pt x="240" y="2059"/>
                </a:cubicBezTo>
                <a:cubicBezTo>
                  <a:pt x="230" y="2057"/>
                  <a:pt x="231" y="2061"/>
                  <a:pt x="225" y="2065"/>
                </a:cubicBezTo>
                <a:cubicBezTo>
                  <a:pt x="219" y="2069"/>
                  <a:pt x="216" y="2076"/>
                  <a:pt x="215" y="2086"/>
                </a:cubicBezTo>
                <a:cubicBezTo>
                  <a:pt x="215" y="2096"/>
                  <a:pt x="217" y="2106"/>
                  <a:pt x="217" y="2106"/>
                </a:cubicBezTo>
                <a:cubicBezTo>
                  <a:pt x="217" y="2106"/>
                  <a:pt x="210" y="2092"/>
                  <a:pt x="208" y="2086"/>
                </a:cubicBezTo>
                <a:cubicBezTo>
                  <a:pt x="205" y="2079"/>
                  <a:pt x="205" y="2075"/>
                  <a:pt x="205" y="2068"/>
                </a:cubicBezTo>
                <a:cubicBezTo>
                  <a:pt x="205" y="2061"/>
                  <a:pt x="210" y="2049"/>
                  <a:pt x="219" y="2043"/>
                </a:cubicBezTo>
                <a:cubicBezTo>
                  <a:pt x="227" y="2037"/>
                  <a:pt x="235" y="2042"/>
                  <a:pt x="235" y="2045"/>
                </a:cubicBezTo>
                <a:cubicBezTo>
                  <a:pt x="235" y="2048"/>
                  <a:pt x="240" y="2052"/>
                  <a:pt x="245" y="2050"/>
                </a:cubicBezTo>
                <a:cubicBezTo>
                  <a:pt x="250" y="2047"/>
                  <a:pt x="251" y="2040"/>
                  <a:pt x="251" y="2034"/>
                </a:cubicBezTo>
                <a:cubicBezTo>
                  <a:pt x="251" y="2027"/>
                  <a:pt x="247" y="2021"/>
                  <a:pt x="242" y="2016"/>
                </a:cubicBezTo>
                <a:cubicBezTo>
                  <a:pt x="236" y="2011"/>
                  <a:pt x="233" y="2011"/>
                  <a:pt x="229" y="2010"/>
                </a:cubicBezTo>
                <a:cubicBezTo>
                  <a:pt x="224" y="2010"/>
                  <a:pt x="219" y="2016"/>
                  <a:pt x="219" y="2016"/>
                </a:cubicBezTo>
                <a:cubicBezTo>
                  <a:pt x="219" y="2016"/>
                  <a:pt x="222" y="2011"/>
                  <a:pt x="215" y="2008"/>
                </a:cubicBezTo>
                <a:cubicBezTo>
                  <a:pt x="209" y="2005"/>
                  <a:pt x="204" y="2008"/>
                  <a:pt x="197" y="2014"/>
                </a:cubicBezTo>
                <a:cubicBezTo>
                  <a:pt x="190" y="2019"/>
                  <a:pt x="198" y="2024"/>
                  <a:pt x="202" y="2022"/>
                </a:cubicBezTo>
                <a:cubicBezTo>
                  <a:pt x="205" y="2019"/>
                  <a:pt x="208" y="2022"/>
                  <a:pt x="209" y="2026"/>
                </a:cubicBezTo>
                <a:cubicBezTo>
                  <a:pt x="210" y="2030"/>
                  <a:pt x="209" y="2034"/>
                  <a:pt x="209" y="2034"/>
                </a:cubicBezTo>
                <a:cubicBezTo>
                  <a:pt x="209" y="2034"/>
                  <a:pt x="211" y="2032"/>
                  <a:pt x="216" y="2030"/>
                </a:cubicBezTo>
                <a:cubicBezTo>
                  <a:pt x="221" y="2027"/>
                  <a:pt x="224" y="2028"/>
                  <a:pt x="232" y="2029"/>
                </a:cubicBezTo>
                <a:cubicBezTo>
                  <a:pt x="239" y="2030"/>
                  <a:pt x="237" y="2036"/>
                  <a:pt x="229" y="2034"/>
                </a:cubicBezTo>
                <a:cubicBezTo>
                  <a:pt x="221" y="2032"/>
                  <a:pt x="216" y="2035"/>
                  <a:pt x="210" y="2042"/>
                </a:cubicBezTo>
                <a:cubicBezTo>
                  <a:pt x="204" y="2049"/>
                  <a:pt x="201" y="2066"/>
                  <a:pt x="200" y="2074"/>
                </a:cubicBezTo>
                <a:cubicBezTo>
                  <a:pt x="200" y="2082"/>
                  <a:pt x="206" y="2097"/>
                  <a:pt x="206" y="2097"/>
                </a:cubicBezTo>
                <a:cubicBezTo>
                  <a:pt x="206" y="2097"/>
                  <a:pt x="197" y="2081"/>
                  <a:pt x="197" y="2070"/>
                </a:cubicBezTo>
                <a:cubicBezTo>
                  <a:pt x="197" y="2059"/>
                  <a:pt x="199" y="2051"/>
                  <a:pt x="200" y="2045"/>
                </a:cubicBezTo>
                <a:cubicBezTo>
                  <a:pt x="202" y="2039"/>
                  <a:pt x="210" y="2027"/>
                  <a:pt x="205" y="2032"/>
                </a:cubicBezTo>
                <a:cubicBezTo>
                  <a:pt x="200" y="2038"/>
                  <a:pt x="192" y="2045"/>
                  <a:pt x="190" y="2071"/>
                </a:cubicBezTo>
                <a:cubicBezTo>
                  <a:pt x="189" y="2087"/>
                  <a:pt x="199" y="2109"/>
                  <a:pt x="214" y="2126"/>
                </a:cubicBezTo>
                <a:cubicBezTo>
                  <a:pt x="236" y="2152"/>
                  <a:pt x="268" y="2159"/>
                  <a:pt x="268" y="2159"/>
                </a:cubicBezTo>
                <a:cubicBezTo>
                  <a:pt x="268" y="2159"/>
                  <a:pt x="240" y="2147"/>
                  <a:pt x="228" y="2129"/>
                </a:cubicBezTo>
                <a:close/>
                <a:moveTo>
                  <a:pt x="214" y="1962"/>
                </a:moveTo>
                <a:cubicBezTo>
                  <a:pt x="210" y="1961"/>
                  <a:pt x="197" y="1964"/>
                  <a:pt x="191" y="1970"/>
                </a:cubicBezTo>
                <a:cubicBezTo>
                  <a:pt x="183" y="1976"/>
                  <a:pt x="178" y="1986"/>
                  <a:pt x="178" y="1986"/>
                </a:cubicBezTo>
                <a:cubicBezTo>
                  <a:pt x="178" y="1986"/>
                  <a:pt x="177" y="1979"/>
                  <a:pt x="175" y="1974"/>
                </a:cubicBezTo>
                <a:cubicBezTo>
                  <a:pt x="174" y="1968"/>
                  <a:pt x="170" y="1962"/>
                  <a:pt x="163" y="1965"/>
                </a:cubicBezTo>
                <a:cubicBezTo>
                  <a:pt x="157" y="1967"/>
                  <a:pt x="155" y="1978"/>
                  <a:pt x="155" y="1982"/>
                </a:cubicBezTo>
                <a:cubicBezTo>
                  <a:pt x="155" y="1986"/>
                  <a:pt x="158" y="1996"/>
                  <a:pt x="158" y="1996"/>
                </a:cubicBezTo>
                <a:cubicBezTo>
                  <a:pt x="158" y="1996"/>
                  <a:pt x="156" y="1994"/>
                  <a:pt x="154" y="1993"/>
                </a:cubicBezTo>
                <a:cubicBezTo>
                  <a:pt x="152" y="1992"/>
                  <a:pt x="151" y="1989"/>
                  <a:pt x="144" y="1989"/>
                </a:cubicBezTo>
                <a:cubicBezTo>
                  <a:pt x="137" y="1989"/>
                  <a:pt x="129" y="1994"/>
                  <a:pt x="129" y="2003"/>
                </a:cubicBezTo>
                <a:cubicBezTo>
                  <a:pt x="129" y="2012"/>
                  <a:pt x="136" y="2021"/>
                  <a:pt x="145" y="2018"/>
                </a:cubicBezTo>
                <a:cubicBezTo>
                  <a:pt x="148" y="2017"/>
                  <a:pt x="152" y="2010"/>
                  <a:pt x="152" y="2010"/>
                </a:cubicBezTo>
                <a:cubicBezTo>
                  <a:pt x="153" y="2011"/>
                  <a:pt x="151" y="2026"/>
                  <a:pt x="152" y="2032"/>
                </a:cubicBezTo>
                <a:cubicBezTo>
                  <a:pt x="153" y="2040"/>
                  <a:pt x="154" y="2046"/>
                  <a:pt x="166" y="2060"/>
                </a:cubicBezTo>
                <a:cubicBezTo>
                  <a:pt x="178" y="2075"/>
                  <a:pt x="187" y="2079"/>
                  <a:pt x="187" y="2079"/>
                </a:cubicBezTo>
                <a:cubicBezTo>
                  <a:pt x="187" y="2079"/>
                  <a:pt x="175" y="2063"/>
                  <a:pt x="172" y="2057"/>
                </a:cubicBezTo>
                <a:cubicBezTo>
                  <a:pt x="169" y="2051"/>
                  <a:pt x="166" y="2042"/>
                  <a:pt x="166" y="2034"/>
                </a:cubicBezTo>
                <a:cubicBezTo>
                  <a:pt x="166" y="2025"/>
                  <a:pt x="164" y="2021"/>
                  <a:pt x="161" y="2015"/>
                </a:cubicBezTo>
                <a:cubicBezTo>
                  <a:pt x="159" y="2009"/>
                  <a:pt x="157" y="2010"/>
                  <a:pt x="152" y="2005"/>
                </a:cubicBezTo>
                <a:cubicBezTo>
                  <a:pt x="148" y="2000"/>
                  <a:pt x="154" y="1998"/>
                  <a:pt x="159" y="2002"/>
                </a:cubicBezTo>
                <a:cubicBezTo>
                  <a:pt x="165" y="2005"/>
                  <a:pt x="169" y="2012"/>
                  <a:pt x="169" y="2012"/>
                </a:cubicBezTo>
                <a:cubicBezTo>
                  <a:pt x="169" y="2012"/>
                  <a:pt x="169" y="2001"/>
                  <a:pt x="167" y="1994"/>
                </a:cubicBezTo>
                <a:cubicBezTo>
                  <a:pt x="166" y="1986"/>
                  <a:pt x="172" y="1989"/>
                  <a:pt x="174" y="1996"/>
                </a:cubicBezTo>
                <a:cubicBezTo>
                  <a:pt x="176" y="2002"/>
                  <a:pt x="175" y="2008"/>
                  <a:pt x="175" y="2008"/>
                </a:cubicBezTo>
                <a:cubicBezTo>
                  <a:pt x="175" y="2008"/>
                  <a:pt x="178" y="1997"/>
                  <a:pt x="189" y="1986"/>
                </a:cubicBezTo>
                <a:cubicBezTo>
                  <a:pt x="203" y="1972"/>
                  <a:pt x="211" y="1974"/>
                  <a:pt x="196" y="1989"/>
                </a:cubicBezTo>
                <a:cubicBezTo>
                  <a:pt x="177" y="2009"/>
                  <a:pt x="174" y="2016"/>
                  <a:pt x="173" y="2037"/>
                </a:cubicBezTo>
                <a:cubicBezTo>
                  <a:pt x="172" y="2050"/>
                  <a:pt x="182" y="2064"/>
                  <a:pt x="182" y="2064"/>
                </a:cubicBezTo>
                <a:cubicBezTo>
                  <a:pt x="180" y="2050"/>
                  <a:pt x="178" y="2024"/>
                  <a:pt x="188" y="2012"/>
                </a:cubicBezTo>
                <a:cubicBezTo>
                  <a:pt x="188" y="2012"/>
                  <a:pt x="196" y="2004"/>
                  <a:pt x="202" y="1998"/>
                </a:cubicBezTo>
                <a:cubicBezTo>
                  <a:pt x="209" y="1993"/>
                  <a:pt x="212" y="1988"/>
                  <a:pt x="215" y="1980"/>
                </a:cubicBezTo>
                <a:cubicBezTo>
                  <a:pt x="216" y="1975"/>
                  <a:pt x="218" y="1963"/>
                  <a:pt x="214" y="1962"/>
                </a:cubicBezTo>
                <a:close/>
                <a:moveTo>
                  <a:pt x="347" y="1972"/>
                </a:moveTo>
                <a:cubicBezTo>
                  <a:pt x="335" y="1986"/>
                  <a:pt x="335" y="1993"/>
                  <a:pt x="333" y="2001"/>
                </a:cubicBezTo>
                <a:cubicBezTo>
                  <a:pt x="332" y="2007"/>
                  <a:pt x="334" y="2021"/>
                  <a:pt x="333" y="2022"/>
                </a:cubicBezTo>
                <a:cubicBezTo>
                  <a:pt x="333" y="2022"/>
                  <a:pt x="330" y="2015"/>
                  <a:pt x="326" y="2014"/>
                </a:cubicBezTo>
                <a:cubicBezTo>
                  <a:pt x="317" y="2012"/>
                  <a:pt x="311" y="2020"/>
                  <a:pt x="311" y="2029"/>
                </a:cubicBezTo>
                <a:cubicBezTo>
                  <a:pt x="311" y="2039"/>
                  <a:pt x="319" y="2043"/>
                  <a:pt x="325" y="2043"/>
                </a:cubicBezTo>
                <a:cubicBezTo>
                  <a:pt x="332" y="2043"/>
                  <a:pt x="334" y="2041"/>
                  <a:pt x="336" y="2039"/>
                </a:cubicBezTo>
                <a:cubicBezTo>
                  <a:pt x="337" y="2038"/>
                  <a:pt x="340" y="2037"/>
                  <a:pt x="340" y="2037"/>
                </a:cubicBezTo>
                <a:cubicBezTo>
                  <a:pt x="340" y="2037"/>
                  <a:pt x="337" y="2046"/>
                  <a:pt x="337" y="2050"/>
                </a:cubicBezTo>
                <a:cubicBezTo>
                  <a:pt x="337" y="2054"/>
                  <a:pt x="339" y="2065"/>
                  <a:pt x="345" y="2068"/>
                </a:cubicBezTo>
                <a:cubicBezTo>
                  <a:pt x="351" y="2070"/>
                  <a:pt x="355" y="2065"/>
                  <a:pt x="357" y="2059"/>
                </a:cubicBezTo>
                <a:cubicBezTo>
                  <a:pt x="359" y="2053"/>
                  <a:pt x="360" y="2046"/>
                  <a:pt x="360" y="2046"/>
                </a:cubicBezTo>
                <a:cubicBezTo>
                  <a:pt x="360" y="2046"/>
                  <a:pt x="360" y="2047"/>
                  <a:pt x="361" y="2049"/>
                </a:cubicBezTo>
                <a:cubicBezTo>
                  <a:pt x="361" y="2034"/>
                  <a:pt x="361" y="2034"/>
                  <a:pt x="361" y="2034"/>
                </a:cubicBezTo>
                <a:cubicBezTo>
                  <a:pt x="358" y="2029"/>
                  <a:pt x="357" y="2025"/>
                  <a:pt x="357" y="2025"/>
                </a:cubicBezTo>
                <a:cubicBezTo>
                  <a:pt x="357" y="2025"/>
                  <a:pt x="358" y="2030"/>
                  <a:pt x="356" y="2037"/>
                </a:cubicBezTo>
                <a:cubicBezTo>
                  <a:pt x="353" y="2043"/>
                  <a:pt x="347" y="2046"/>
                  <a:pt x="349" y="2039"/>
                </a:cubicBezTo>
                <a:cubicBezTo>
                  <a:pt x="351" y="2031"/>
                  <a:pt x="350" y="2021"/>
                  <a:pt x="350" y="2021"/>
                </a:cubicBezTo>
                <a:cubicBezTo>
                  <a:pt x="350" y="2021"/>
                  <a:pt x="346" y="2028"/>
                  <a:pt x="341" y="2031"/>
                </a:cubicBezTo>
                <a:cubicBezTo>
                  <a:pt x="336" y="2034"/>
                  <a:pt x="329" y="2032"/>
                  <a:pt x="334" y="2027"/>
                </a:cubicBezTo>
                <a:cubicBezTo>
                  <a:pt x="339" y="2022"/>
                  <a:pt x="340" y="2023"/>
                  <a:pt x="343" y="2017"/>
                </a:cubicBezTo>
                <a:cubicBezTo>
                  <a:pt x="345" y="2012"/>
                  <a:pt x="347" y="2008"/>
                  <a:pt x="347" y="1999"/>
                </a:cubicBezTo>
                <a:cubicBezTo>
                  <a:pt x="347" y="1990"/>
                  <a:pt x="351" y="1981"/>
                  <a:pt x="353" y="1975"/>
                </a:cubicBezTo>
                <a:cubicBezTo>
                  <a:pt x="355" y="1973"/>
                  <a:pt x="358" y="1968"/>
                  <a:pt x="361" y="1964"/>
                </a:cubicBezTo>
                <a:cubicBezTo>
                  <a:pt x="361" y="1958"/>
                  <a:pt x="361" y="1958"/>
                  <a:pt x="361" y="1958"/>
                </a:cubicBezTo>
                <a:cubicBezTo>
                  <a:pt x="357" y="1961"/>
                  <a:pt x="353" y="1966"/>
                  <a:pt x="347" y="1972"/>
                </a:cubicBezTo>
                <a:close/>
                <a:moveTo>
                  <a:pt x="361" y="2023"/>
                </a:moveTo>
                <a:cubicBezTo>
                  <a:pt x="361" y="1972"/>
                  <a:pt x="361" y="1972"/>
                  <a:pt x="361" y="1972"/>
                </a:cubicBezTo>
                <a:cubicBezTo>
                  <a:pt x="358" y="1977"/>
                  <a:pt x="354" y="1986"/>
                  <a:pt x="354" y="1995"/>
                </a:cubicBezTo>
                <a:cubicBezTo>
                  <a:pt x="355" y="2008"/>
                  <a:pt x="356" y="2015"/>
                  <a:pt x="361" y="20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1141412" y="0"/>
            <a:ext cx="18288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322387" y="0"/>
            <a:ext cx="9144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09800" y="365125"/>
            <a:ext cx="91440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09800" y="1920240"/>
            <a:ext cx="91440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055100" y="6477000"/>
            <a:ext cx="1333500" cy="244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2CC06949-6272-4876-8CBA-BA84783D7E23}" type="datetimeFigureOut">
              <a:rPr lang="en-US" smtClean="0"/>
              <a:pPr/>
              <a:t>2/19/2016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9800" y="6477000"/>
            <a:ext cx="6642100" cy="244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91800" y="6477000"/>
            <a:ext cx="762000" cy="244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0349C917-CCAD-4CD8-A591-60C9CB8C7B2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58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58" r:id="rId18"/>
    <p:sldLayoutId id="2147483659" r:id="rId1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50292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777240" indent="-182880" algn="l" defTabSz="914400" rtl="0" eaLnBrk="1" latinLnBrk="0" hangingPunct="1">
        <a:lnSpc>
          <a:spcPct val="90000"/>
        </a:lnSpc>
        <a:spcBef>
          <a:spcPts val="8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8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12344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14630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16916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19202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21488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0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5819" y="4726745"/>
            <a:ext cx="10515600" cy="1223294"/>
          </a:xfrm>
        </p:spPr>
        <p:txBody>
          <a:bodyPr>
            <a:normAutofit/>
          </a:bodyPr>
          <a:lstStyle/>
          <a:p>
            <a:r>
              <a:rPr lang="en-US" sz="5400" b="1" dirty="0" smtClean="0"/>
              <a:t>Wedding Hair and Make-Up</a:t>
            </a:r>
            <a:endParaRPr lang="en-US" sz="5400" b="1" dirty="0"/>
          </a:p>
        </p:txBody>
      </p:sp>
      <p:sp>
        <p:nvSpPr>
          <p:cNvPr id="6" name="Rounded Rectangle 5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831" y="787790"/>
            <a:ext cx="10779197" cy="3564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380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371" y="690490"/>
            <a:ext cx="7333957" cy="48893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20349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7955" y="774896"/>
            <a:ext cx="7214967" cy="4809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899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3464" y="718624"/>
            <a:ext cx="7109460" cy="4739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83750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3712" y="555821"/>
            <a:ext cx="7179212" cy="5130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2631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962" y="759656"/>
            <a:ext cx="3174609" cy="476191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4545" y="1059180"/>
            <a:ext cx="6244298" cy="4162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73304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0462" y="636490"/>
            <a:ext cx="7010400" cy="5191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87286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3549" y="731521"/>
            <a:ext cx="7238414" cy="4825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66195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165" y="620151"/>
            <a:ext cx="6799385" cy="453292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02022">
            <a:off x="8243667" y="845567"/>
            <a:ext cx="2980006" cy="4470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46620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2390" y="600817"/>
            <a:ext cx="3550774" cy="5171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53800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8108" y="704554"/>
            <a:ext cx="7046156" cy="46974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9805">
            <a:off x="541605" y="696935"/>
            <a:ext cx="3141785" cy="4712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3315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94437" y="2213569"/>
            <a:ext cx="5520566" cy="2430861"/>
          </a:xfrm>
        </p:spPr>
        <p:txBody>
          <a:bodyPr>
            <a:noAutofit/>
          </a:bodyPr>
          <a:lstStyle/>
          <a:p>
            <a:pPr algn="ctr"/>
            <a:r>
              <a:rPr lang="en-US" sz="5400" b="1" dirty="0" smtClean="0"/>
              <a:t>Let 67 Styles help create your perfect wedding style….</a:t>
            </a:r>
            <a:endParaRPr lang="en-US" sz="5400" b="1" dirty="0"/>
          </a:p>
        </p:txBody>
      </p:sp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98" y="699422"/>
            <a:ext cx="3641485" cy="5462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402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11680" y="1505244"/>
            <a:ext cx="814519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latin typeface="+mj-lt"/>
              </a:rPr>
              <a:t>Don’t forget to register to win free wedding hair and make-up with us!</a:t>
            </a:r>
            <a:endParaRPr lang="en-US" sz="72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5687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ounded Rectangle 15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268" y="636563"/>
            <a:ext cx="5584874" cy="5584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8196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1342" y="569008"/>
            <a:ext cx="8389032" cy="5636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5869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1340" y="659227"/>
            <a:ext cx="8262425" cy="55082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65306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12063">
            <a:off x="729174" y="872192"/>
            <a:ext cx="3390314" cy="508547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03999">
            <a:off x="8190122" y="879225"/>
            <a:ext cx="3380935" cy="507140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2911" y="1113102"/>
            <a:ext cx="3069102" cy="4603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24956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368" b="7368"/>
          <a:stretch>
            <a:fillRect/>
          </a:stretch>
        </p:blipFill>
        <p:spPr/>
      </p:pic>
      <p:pic>
        <p:nvPicPr>
          <p:cNvPr id="6" name="Picture Placeholder 5"/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89" b="6089"/>
          <a:stretch>
            <a:fillRect/>
          </a:stretch>
        </p:blipFill>
        <p:spPr/>
      </p:pic>
      <p:pic>
        <p:nvPicPr>
          <p:cNvPr id="9" name="Picture Placeholder 8"/>
          <p:cNvPicPr>
            <a:picLocks noGrp="1" noChangeAspect="1"/>
          </p:cNvPicPr>
          <p:nvPr>
            <p:ph type="pic" sz="quarter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2" r="115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10727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84" y="928467"/>
            <a:ext cx="3275428" cy="49131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0989" y="1120725"/>
            <a:ext cx="6792938" cy="4528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84264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2018" y="592015"/>
            <a:ext cx="8023274" cy="5348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515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Elegant Wedding 16x9">
  <a:themeElements>
    <a:clrScheme name="Elegant Wedding">
      <a:dk1>
        <a:sysClr val="windowText" lastClr="000000"/>
      </a:dk1>
      <a:lt1>
        <a:sysClr val="window" lastClr="FFFFFF"/>
      </a:lt1>
      <a:dk2>
        <a:srgbClr val="3D393A"/>
      </a:dk2>
      <a:lt2>
        <a:srgbClr val="F5F3E9"/>
      </a:lt2>
      <a:accent1>
        <a:srgbClr val="9E1C35"/>
      </a:accent1>
      <a:accent2>
        <a:srgbClr val="6F4470"/>
      </a:accent2>
      <a:accent3>
        <a:srgbClr val="2F3C61"/>
      </a:accent3>
      <a:accent4>
        <a:srgbClr val="39513E"/>
      </a:accent4>
      <a:accent5>
        <a:srgbClr val="3C5E68"/>
      </a:accent5>
      <a:accent6>
        <a:srgbClr val="913F31"/>
      </a:accent6>
      <a:hlink>
        <a:srgbClr val="2F3C61"/>
      </a:hlink>
      <a:folHlink>
        <a:srgbClr val="703264"/>
      </a:folHlink>
    </a:clrScheme>
    <a:fontScheme name="French Script MT - Palatino Linotype">
      <a:majorFont>
        <a:latin typeface="French Script MT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8" id="{E17E54B8-3571-4867-A081-8530E2A1C811}" vid="{E4B8B14A-2423-4E42-8001-7066082EF160}"/>
    </a:ext>
  </a:extLst>
</a:theme>
</file>

<file path=ppt/theme/theme2.xml><?xml version="1.0" encoding="utf-8"?>
<a:theme xmlns:a="http://schemas.openxmlformats.org/drawingml/2006/main" name="Office Theme">
  <a:themeElements>
    <a:clrScheme name="Elegant Wedding">
      <a:dk1>
        <a:sysClr val="windowText" lastClr="000000"/>
      </a:dk1>
      <a:lt1>
        <a:sysClr val="window" lastClr="FFFFFF"/>
      </a:lt1>
      <a:dk2>
        <a:srgbClr val="3D393A"/>
      </a:dk2>
      <a:lt2>
        <a:srgbClr val="F5F3E9"/>
      </a:lt2>
      <a:accent1>
        <a:srgbClr val="9E1C35"/>
      </a:accent1>
      <a:accent2>
        <a:srgbClr val="6F4470"/>
      </a:accent2>
      <a:accent3>
        <a:srgbClr val="2F3C61"/>
      </a:accent3>
      <a:accent4>
        <a:srgbClr val="39513E"/>
      </a:accent4>
      <a:accent5>
        <a:srgbClr val="3C5E68"/>
      </a:accent5>
      <a:accent6>
        <a:srgbClr val="913F31"/>
      </a:accent6>
      <a:hlink>
        <a:srgbClr val="2F3C61"/>
      </a:hlink>
      <a:folHlink>
        <a:srgbClr val="703264"/>
      </a:folHlink>
    </a:clrScheme>
    <a:fontScheme name="French Script MT - Palatino Linotype">
      <a:majorFont>
        <a:latin typeface="French Script MT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Elegant Wedding">
      <a:dk1>
        <a:sysClr val="windowText" lastClr="000000"/>
      </a:dk1>
      <a:lt1>
        <a:sysClr val="window" lastClr="FFFFFF"/>
      </a:lt1>
      <a:dk2>
        <a:srgbClr val="3D393A"/>
      </a:dk2>
      <a:lt2>
        <a:srgbClr val="F5F3E9"/>
      </a:lt2>
      <a:accent1>
        <a:srgbClr val="9E1C35"/>
      </a:accent1>
      <a:accent2>
        <a:srgbClr val="6F4470"/>
      </a:accent2>
      <a:accent3>
        <a:srgbClr val="2F3C61"/>
      </a:accent3>
      <a:accent4>
        <a:srgbClr val="39513E"/>
      </a:accent4>
      <a:accent5>
        <a:srgbClr val="3C5E68"/>
      </a:accent5>
      <a:accent6>
        <a:srgbClr val="913F31"/>
      </a:accent6>
      <a:hlink>
        <a:srgbClr val="2F3C61"/>
      </a:hlink>
      <a:folHlink>
        <a:srgbClr val="703264"/>
      </a:folHlink>
    </a:clrScheme>
    <a:fontScheme name="French Script MT - Palatino Linotype">
      <a:majorFont>
        <a:latin typeface="French Script MT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A7652EDC-DA3F-4A52-B429-E1D8CCEC71D9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Wedding photo album (black and white  design, widescreen)</Template>
  <TotalTime>0</TotalTime>
  <Words>152</Words>
  <Application>Microsoft Office PowerPoint</Application>
  <PresentationFormat>Widescreen</PresentationFormat>
  <Paragraphs>15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French Script MT</vt:lpstr>
      <vt:lpstr>Palatino Linotype</vt:lpstr>
      <vt:lpstr>Elegant Wedding 16x9</vt:lpstr>
      <vt:lpstr>Wedding Hair and Make-Up</vt:lpstr>
      <vt:lpstr>Let 67 Styles help create your perfect wedding style….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2016-02-19T19:32:29Z</dcterms:created>
  <dcterms:modified xsi:type="dcterms:W3CDTF">2016-02-19T20:59:37Z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TC040011809991</vt:lpwstr>
  </property>
</Properties>
</file>